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2"/>
  </p:sldMasterIdLst>
  <p:notesMasterIdLst>
    <p:notesMasterId r:id="rId8"/>
  </p:notesMasterIdLst>
  <p:handoutMasterIdLst>
    <p:handoutMasterId r:id="rId9"/>
  </p:handoutMasterIdLst>
  <p:sldIdLst>
    <p:sldId id="278" r:id="rId3"/>
    <p:sldId id="270" r:id="rId4"/>
    <p:sldId id="285" r:id="rId5"/>
    <p:sldId id="287" r:id="rId6"/>
    <p:sldId id="269" r:id="rId7"/>
  </p:sldIdLst>
  <p:sldSz cx="9144000" cy="6858000" type="screen4x3"/>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043">
          <p15:clr>
            <a:srgbClr val="A4A3A4"/>
          </p15:clr>
        </p15:guide>
        <p15:guide id="3" orient="horz" pos="982">
          <p15:clr>
            <a:srgbClr val="A4A3A4"/>
          </p15:clr>
        </p15:guide>
        <p15:guide id="4" orient="horz" pos="1193">
          <p15:clr>
            <a:srgbClr val="A4A3A4"/>
          </p15:clr>
        </p15:guide>
        <p15:guide id="5" pos="2880">
          <p15:clr>
            <a:srgbClr val="A4A3A4"/>
          </p15:clr>
        </p15:guide>
        <p15:guide id="6" pos="3034">
          <p15:clr>
            <a:srgbClr val="A4A3A4"/>
          </p15:clr>
        </p15:guide>
        <p15:guide id="7" pos="7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6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60071" autoAdjust="0"/>
  </p:normalViewPr>
  <p:slideViewPr>
    <p:cSldViewPr snapToGrid="0">
      <p:cViewPr>
        <p:scale>
          <a:sx n="106" d="100"/>
          <a:sy n="106" d="100"/>
        </p:scale>
        <p:origin x="-18" y="-72"/>
      </p:cViewPr>
      <p:guideLst>
        <p:guide orient="horz" pos="2160"/>
        <p:guide orient="horz" pos="4043"/>
        <p:guide orient="horz" pos="982"/>
        <p:guide orient="horz" pos="1193"/>
        <p:guide pos="2880"/>
        <p:guide pos="3034"/>
        <p:guide pos="75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4" d="100"/>
          <a:sy n="84" d="100"/>
        </p:scale>
        <p:origin x="-308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1E1A98-1FDC-4069-A549-108C524DA00B}" type="datetimeFigureOut">
              <a:rPr lang="en-US" smtClean="0"/>
              <a:pPr/>
              <a:t>5/22/2015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C77194-D090-47CB-A252-F02355B118C3}" type="slidenum">
              <a:rPr lang="en-US" smtClean="0"/>
              <a:pPr/>
              <a:t>‹#›</a:t>
            </a:fld>
            <a:endParaRPr lang="en-US" dirty="0"/>
          </a:p>
        </p:txBody>
      </p:sp>
    </p:spTree>
    <p:extLst>
      <p:ext uri="{BB962C8B-B14F-4D97-AF65-F5344CB8AC3E}">
        <p14:creationId xmlns:p14="http://schemas.microsoft.com/office/powerpoint/2010/main" val="4058293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F48AF-06F8-4945-9F42-661BBF80F64A}" type="datetimeFigureOut">
              <a:rPr lang="en-US" smtClean="0"/>
              <a:pPr/>
              <a:t>5/22/2015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9C13A5-511F-4D4F-B778-6AB878583413}" type="slidenum">
              <a:rPr lang="en-US" smtClean="0"/>
              <a:pPr/>
              <a:t>‹#›</a:t>
            </a:fld>
            <a:endParaRPr lang="en-US"/>
          </a:p>
        </p:txBody>
      </p:sp>
    </p:spTree>
    <p:extLst>
      <p:ext uri="{BB962C8B-B14F-4D97-AF65-F5344CB8AC3E}">
        <p14:creationId xmlns:p14="http://schemas.microsoft.com/office/powerpoint/2010/main" val="1295427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Rippling Water</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(Basic)</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kumimoji="0" lang="en-US" sz="1200" b="1"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Note: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video template is optimized for Microsoft PowerPoint 2010.</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In PowerPoint 2007, video elements will play, but any content overlapping the video bars will be covered by the video when in slideshow mode.</a:t>
            </a:r>
          </a:p>
          <a:p>
            <a:pPr marL="685800" marR="0" lvl="1"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In PowerPoint 2003, video will not play, but the poster frame of the videos will remain in place as static images. </a:t>
            </a:r>
            <a:r>
              <a:rPr lang="en-US" dirty="0" smtClean="0"/>
              <a:t/>
            </a:r>
            <a:br>
              <a:rPr lang="en-US" dirty="0" smtClean="0"/>
            </a:br>
            <a:endParaRPr lang="en-US" dirty="0" smtClean="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The video:</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Plays automatically after each slide transition.</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Is 15 seconds long.</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Seamlessly loops for infinite playback.</a:t>
            </a:r>
            <a:br>
              <a:rPr kumimoji="0" lang="en-US" sz="1200" b="0" i="0" u="none" strike="noStrike" kern="1200" cap="none" spc="0" normalizeH="0" baseline="0" noProof="0" dirty="0" smtClean="0">
                <a:ln>
                  <a:noFill/>
                </a:ln>
                <a:solidFill>
                  <a:prstClr val="black"/>
                </a:solidFill>
                <a:effectLst/>
                <a:uLnTx/>
                <a:uFillTx/>
                <a:latin typeface="Calibri"/>
                <a:ea typeface="+mn-ea"/>
                <a:cs typeface="+mn-cs"/>
              </a:rPr>
            </a:br>
            <a:endParaRPr kumimoji="0" lang="en-US" sz="1200" b="0" i="0" u="none" strike="noStrike" kern="1200" cap="none" spc="0" normalizeH="0" baseline="0" noProof="0" dirty="0" smtClean="0">
              <a:ln>
                <a:noFill/>
              </a:ln>
              <a:solidFill>
                <a:prstClr val="black"/>
              </a:solidFill>
              <a:effectLst/>
              <a:uLnTx/>
              <a:uFillTx/>
              <a:latin typeface="Calibri"/>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To add slides or change layout: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To add a new slide, on the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Home</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tab, in the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Slides</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group, click the arrow under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New Slide</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then click under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Motion Background Theme</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then select the desired layout.</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To change the layout of an existing slide, on the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Home</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tab, in the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Slides</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group, click </a:t>
            </a:r>
            <a:r>
              <a:rPr kumimoji="0" lang="en-US" sz="1200" b="1" i="0" u="none" strike="noStrike" kern="1200" cap="none" spc="0" normalizeH="0" baseline="0" noProof="0" dirty="0" smtClean="0">
                <a:ln>
                  <a:noFill/>
                </a:ln>
                <a:solidFill>
                  <a:prstClr val="black"/>
                </a:solidFill>
                <a:effectLst/>
                <a:uLnTx/>
                <a:uFillTx/>
                <a:latin typeface="Calibri"/>
                <a:ea typeface="+mn-ea"/>
                <a:cs typeface="+mn-cs"/>
              </a:rPr>
              <a:t>Layout</a:t>
            </a: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 then select the desired layout.</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kern="1200" baseline="0" dirty="0" smtClean="0">
                <a:solidFill>
                  <a:schemeClr val="tx1"/>
                </a:solidFill>
                <a:effectLst/>
                <a:latin typeface="+mn-lt"/>
                <a:ea typeface="+mn-ea"/>
                <a:cs typeface="+mn-cs"/>
              </a:rPr>
              <a:t>Other </a:t>
            </a:r>
            <a:r>
              <a:rPr lang="en-US" b="0" kern="1200" baseline="0" dirty="0" smtClean="0">
                <a:solidFill>
                  <a:schemeClr val="tx1"/>
                </a:solidFill>
                <a:effectLst/>
                <a:latin typeface="+mn-lt"/>
                <a:ea typeface="+mn-ea"/>
                <a:cs typeface="+mn-cs"/>
              </a:rPr>
              <a:t>animated elements:</a:t>
            </a:r>
          </a:p>
          <a:p>
            <a:pPr marL="628650" lvl="1" indent="-171450">
              <a:buFont typeface="Arial" pitchFamily="34" charset="0"/>
              <a:buChar char="•"/>
            </a:pPr>
            <a:r>
              <a:rPr lang="en-US" kern="1200" baseline="0" dirty="0" smtClean="0">
                <a:solidFill>
                  <a:schemeClr val="tx1"/>
                </a:solidFill>
                <a:effectLst/>
                <a:latin typeface="+mn-lt"/>
                <a:ea typeface="+mn-ea"/>
                <a:cs typeface="+mn-cs"/>
              </a:rPr>
              <a:t>Any animated element you insert will begin after the slide transition and the background video has started.</a:t>
            </a:r>
          </a:p>
          <a:p>
            <a:pPr marL="685800" lvl="1" indent="-228600">
              <a:buFont typeface="+mj-lt"/>
              <a:buAutoNum type="arabicPeriod"/>
            </a:pPr>
            <a:endParaRPr lang="en-US" kern="1200" baseline="0" dirty="0" smtClean="0">
              <a:solidFill>
                <a:schemeClr val="tx1"/>
              </a:solidFill>
              <a:effectLst/>
              <a:latin typeface="+mn-lt"/>
              <a:ea typeface="+mn-ea"/>
              <a:cs typeface="+mn-cs"/>
            </a:endParaRPr>
          </a:p>
          <a:p>
            <a:pPr marL="228600" lvl="0" indent="-228600">
              <a:buFont typeface="+mj-lt"/>
              <a:buAutoNum type="arabicPeriod"/>
            </a:pPr>
            <a:r>
              <a:rPr lang="en-US" kern="1200" baseline="0" dirty="0" smtClean="0">
                <a:solidFill>
                  <a:schemeClr val="tx1"/>
                </a:solidFill>
                <a:effectLst/>
                <a:latin typeface="+mn-lt"/>
                <a:ea typeface="+mn-ea"/>
                <a:cs typeface="+mn-cs"/>
              </a:rPr>
              <a:t>Layouts with </a:t>
            </a:r>
            <a:r>
              <a:rPr lang="en-US" b="0" kern="1200" baseline="0" dirty="0" smtClean="0">
                <a:solidFill>
                  <a:schemeClr val="tx1"/>
                </a:solidFill>
                <a:effectLst/>
                <a:latin typeface="+mn-lt"/>
                <a:ea typeface="+mn-ea"/>
                <a:cs typeface="+mn-cs"/>
              </a:rPr>
              <a:t>video effects:</a:t>
            </a:r>
          </a:p>
          <a:p>
            <a:pPr marL="685800" lvl="1" indent="-228600">
              <a:buFont typeface="Arial" pitchFamily="34" charset="0"/>
              <a:buChar char="•"/>
            </a:pPr>
            <a:r>
              <a:rPr lang="en-US" kern="1200" baseline="0" dirty="0" smtClean="0">
                <a:solidFill>
                  <a:schemeClr val="tx1"/>
                </a:solidFill>
                <a:effectLst/>
                <a:latin typeface="+mn-lt"/>
                <a:ea typeface="+mn-ea"/>
                <a:cs typeface="+mn-cs"/>
              </a:rPr>
              <a:t>The </a:t>
            </a:r>
            <a:r>
              <a:rPr lang="en-US" kern="1200" baseline="0" smtClean="0">
                <a:solidFill>
                  <a:schemeClr val="tx1"/>
                </a:solidFill>
                <a:effectLst/>
                <a:latin typeface="+mn-lt"/>
                <a:ea typeface="+mn-ea"/>
                <a:cs typeface="+mn-cs"/>
              </a:rPr>
              <a:t>“(Green) Title </a:t>
            </a:r>
            <a:r>
              <a:rPr lang="en-US" kern="1200" baseline="0" dirty="0" smtClean="0">
                <a:solidFill>
                  <a:schemeClr val="tx1"/>
                </a:solidFill>
                <a:effectLst/>
                <a:latin typeface="+mn-lt"/>
                <a:ea typeface="+mn-ea"/>
                <a:cs typeface="+mn-cs"/>
              </a:rPr>
              <a:t>and Content” and “(Purple</a:t>
            </a:r>
            <a:r>
              <a:rPr lang="en-US" kern="1200" baseline="0" smtClean="0">
                <a:solidFill>
                  <a:schemeClr val="tx1"/>
                </a:solidFill>
                <a:effectLst/>
                <a:latin typeface="+mn-lt"/>
                <a:ea typeface="+mn-ea"/>
                <a:cs typeface="+mn-cs"/>
              </a:rPr>
              <a:t>) Title </a:t>
            </a:r>
            <a:r>
              <a:rPr lang="en-US" kern="1200" baseline="0" dirty="0" smtClean="0">
                <a:solidFill>
                  <a:schemeClr val="tx1"/>
                </a:solidFill>
                <a:effectLst/>
                <a:latin typeface="+mn-lt"/>
                <a:ea typeface="+mn-ea"/>
                <a:cs typeface="+mn-cs"/>
              </a:rPr>
              <a:t>and Content” layouts are creating by using a color overlay on the video.</a:t>
            </a:r>
          </a:p>
          <a:p>
            <a:pPr marL="1143000" lvl="2" indent="-228600">
              <a:buFont typeface="Courier New" pitchFamily="49" charset="0"/>
              <a:buChar char="o"/>
            </a:pPr>
            <a:r>
              <a:rPr lang="en-US" kern="1200" baseline="0" dirty="0" smtClean="0">
                <a:solidFill>
                  <a:schemeClr val="tx1"/>
                </a:solidFill>
                <a:effectLst/>
                <a:latin typeface="+mn-lt"/>
                <a:ea typeface="+mn-ea"/>
                <a:cs typeface="+mn-cs"/>
              </a:rPr>
              <a:t>With the video selected, under </a:t>
            </a:r>
            <a:r>
              <a:rPr lang="en-US" b="1" kern="1200" baseline="0" dirty="0" smtClean="0">
                <a:solidFill>
                  <a:schemeClr val="tx1"/>
                </a:solidFill>
                <a:effectLst/>
                <a:latin typeface="+mn-lt"/>
                <a:ea typeface="+mn-ea"/>
                <a:cs typeface="+mn-cs"/>
              </a:rPr>
              <a:t>Video Tools</a:t>
            </a:r>
            <a:r>
              <a:rPr lang="en-US" kern="1200" baseline="0" dirty="0" smtClean="0">
                <a:solidFill>
                  <a:schemeClr val="tx1"/>
                </a:solidFill>
                <a:effectLst/>
                <a:latin typeface="+mn-lt"/>
                <a:ea typeface="+mn-ea"/>
                <a:cs typeface="+mn-cs"/>
              </a:rPr>
              <a:t>, on the </a:t>
            </a:r>
            <a:r>
              <a:rPr lang="en-US" b="1" kern="1200" baseline="0" dirty="0" smtClean="0">
                <a:solidFill>
                  <a:schemeClr val="tx1"/>
                </a:solidFill>
                <a:effectLst/>
                <a:latin typeface="+mn-lt"/>
                <a:ea typeface="+mn-ea"/>
                <a:cs typeface="+mn-cs"/>
              </a:rPr>
              <a:t>Format</a:t>
            </a:r>
            <a:r>
              <a:rPr lang="en-US" kern="1200" baseline="0" dirty="0" smtClean="0">
                <a:solidFill>
                  <a:schemeClr val="tx1"/>
                </a:solidFill>
                <a:effectLst/>
                <a:latin typeface="+mn-lt"/>
                <a:ea typeface="+mn-ea"/>
                <a:cs typeface="+mn-cs"/>
              </a:rPr>
              <a:t> tab, in the </a:t>
            </a:r>
            <a:r>
              <a:rPr lang="en-US" b="1" kern="1200" baseline="0" dirty="0" smtClean="0">
                <a:solidFill>
                  <a:schemeClr val="tx1"/>
                </a:solidFill>
                <a:effectLst/>
                <a:latin typeface="+mn-lt"/>
                <a:ea typeface="+mn-ea"/>
                <a:cs typeface="+mn-cs"/>
              </a:rPr>
              <a:t>Adjust</a:t>
            </a:r>
            <a:r>
              <a:rPr lang="en-US" kern="1200" baseline="0" dirty="0" smtClean="0">
                <a:solidFill>
                  <a:schemeClr val="tx1"/>
                </a:solidFill>
                <a:effectLst/>
                <a:latin typeface="+mn-lt"/>
                <a:ea typeface="+mn-ea"/>
                <a:cs typeface="+mn-cs"/>
              </a:rPr>
              <a:t> group, select </a:t>
            </a:r>
            <a:r>
              <a:rPr lang="en-US" b="1" kern="1200" baseline="0" dirty="0" smtClean="0">
                <a:solidFill>
                  <a:schemeClr val="tx1"/>
                </a:solidFill>
                <a:effectLst/>
                <a:latin typeface="+mn-lt"/>
                <a:ea typeface="+mn-ea"/>
                <a:cs typeface="+mn-cs"/>
              </a:rPr>
              <a:t>Color</a:t>
            </a:r>
            <a:r>
              <a:rPr lang="en-US" kern="1200" baseline="0" dirty="0" smtClean="0">
                <a:solidFill>
                  <a:schemeClr val="tx1"/>
                </a:solidFill>
                <a:effectLst/>
                <a:latin typeface="+mn-lt"/>
                <a:ea typeface="+mn-ea"/>
                <a:cs typeface="+mn-cs"/>
              </a:rPr>
              <a:t> and choose </a:t>
            </a:r>
            <a:r>
              <a:rPr lang="en-US" b="1" kern="1200" baseline="0" dirty="0" smtClean="0">
                <a:solidFill>
                  <a:schemeClr val="tx1"/>
                </a:solidFill>
                <a:effectLst/>
                <a:latin typeface="+mn-lt"/>
                <a:ea typeface="+mn-ea"/>
                <a:cs typeface="+mn-cs"/>
              </a:rPr>
              <a:t>Teal, Accent Color 6 Light</a:t>
            </a:r>
            <a:r>
              <a:rPr lang="en-US" kern="1200" baseline="0" dirty="0" smtClean="0">
                <a:solidFill>
                  <a:schemeClr val="tx1"/>
                </a:solidFill>
                <a:effectLst/>
                <a:latin typeface="+mn-lt"/>
                <a:ea typeface="+mn-ea"/>
                <a:cs typeface="+mn-cs"/>
              </a:rPr>
              <a:t> (third row, seventh option from left) or </a:t>
            </a:r>
            <a:r>
              <a:rPr lang="en-US" b="1" kern="1200" baseline="0" dirty="0" smtClean="0">
                <a:solidFill>
                  <a:schemeClr val="tx1"/>
                </a:solidFill>
                <a:effectLst/>
                <a:latin typeface="+mn-lt"/>
                <a:ea typeface="+mn-ea"/>
                <a:cs typeface="+mn-cs"/>
              </a:rPr>
              <a:t>Periwinkle, Accent Color 5 Light</a:t>
            </a:r>
            <a:r>
              <a:rPr lang="en-US" kern="1200" baseline="0" dirty="0" smtClean="0">
                <a:solidFill>
                  <a:schemeClr val="tx1"/>
                </a:solidFill>
                <a:effectLst/>
                <a:latin typeface="+mn-lt"/>
                <a:ea typeface="+mn-ea"/>
                <a:cs typeface="+mn-cs"/>
              </a:rPr>
              <a:t> (third row, sixth option from left).</a:t>
            </a:r>
          </a:p>
          <a:p>
            <a:pPr marL="0" lvl="0" indent="0">
              <a:buFont typeface="+mj-lt"/>
              <a:buNone/>
            </a:pPr>
            <a:endParaRPr lang="en-US" baseline="0" dirty="0" smtClean="0"/>
          </a:p>
        </p:txBody>
      </p:sp>
      <p:sp>
        <p:nvSpPr>
          <p:cNvPr id="4" name="Slide Number Placeholder 3"/>
          <p:cNvSpPr>
            <a:spLocks noGrp="1"/>
          </p:cNvSpPr>
          <p:nvPr>
            <p:ph type="sldNum" sz="quarter" idx="10"/>
          </p:nvPr>
        </p:nvSpPr>
        <p:spPr/>
        <p:txBody>
          <a:bodyPr/>
          <a:lstStyle/>
          <a:p>
            <a:fld id="{649C13A5-511F-4D4F-B778-6AB878583413}" type="slidenum">
              <a:rPr lang="en-US" smtClean="0"/>
              <a:pPr/>
              <a:t>1</a:t>
            </a:fld>
            <a:endParaRPr lang="en-US"/>
          </a:p>
        </p:txBody>
      </p:sp>
    </p:spTree>
    <p:extLst>
      <p:ext uri="{BB962C8B-B14F-4D97-AF65-F5344CB8AC3E}">
        <p14:creationId xmlns:p14="http://schemas.microsoft.com/office/powerpoint/2010/main" val="298017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sz="900"/>
            </a:lvl1pPr>
          </a:lstStyle>
          <a:p>
            <a:fld id="{ACF4D067-4ADC-4E44-A8E1-EC6D134DA828}" type="datetimeFigureOut">
              <a:rPr lang="en-US" smtClean="0"/>
              <a:pPr/>
              <a:t>5/22/2015</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lvl1pPr>
              <a:defRPr sz="900"/>
            </a:lvl1pPr>
          </a:lstStyle>
          <a:p>
            <a:fld id="{08A7F96F-1D34-4AD8-A324-DDD9B7126D3B}" type="slidenum">
              <a:rPr lang="en-US" smtClean="0"/>
              <a:pPr/>
              <a:t>‹#›</a:t>
            </a:fld>
            <a:endParaRPr lang="en-US"/>
          </a:p>
        </p:txBody>
      </p:sp>
      <p:sp>
        <p:nvSpPr>
          <p:cNvPr id="7" name="Rectangle 6"/>
          <p:cNvSpPr/>
          <p:nvPr userDrawn="1"/>
        </p:nvSpPr>
        <p:spPr>
          <a:xfrm>
            <a:off x="0" y="0"/>
            <a:ext cx="9144000" cy="1614482"/>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8" name="Rectangle 7"/>
          <p:cNvSpPr/>
          <p:nvPr userDrawn="1"/>
        </p:nvSpPr>
        <p:spPr>
          <a:xfrm>
            <a:off x="0" y="4485737"/>
            <a:ext cx="9144000" cy="2372264"/>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0" name="Freeform 5"/>
          <p:cNvSpPr>
            <a:spLocks/>
          </p:cNvSpPr>
          <p:nvPr userDrawn="1"/>
        </p:nvSpPr>
        <p:spPr bwMode="auto">
          <a:xfrm flipH="1">
            <a:off x="0" y="-1"/>
            <a:ext cx="9144000" cy="1236133"/>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4" name="Freeform 5"/>
          <p:cNvSpPr>
            <a:spLocks/>
          </p:cNvSpPr>
          <p:nvPr userDrawn="1"/>
        </p:nvSpPr>
        <p:spPr bwMode="auto">
          <a:xfrm>
            <a:off x="0" y="653038"/>
            <a:ext cx="9144000" cy="1307726"/>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userDrawn="1"/>
        </p:nvSpPr>
        <p:spPr bwMode="auto">
          <a:xfrm flipH="1">
            <a:off x="0" y="5207597"/>
            <a:ext cx="9144000" cy="928544"/>
          </a:xfrm>
          <a:custGeom>
            <a:avLst/>
            <a:gdLst>
              <a:gd name="T0" fmla="*/ 2880 w 2880"/>
              <a:gd name="T1" fmla="*/ 226 h 469"/>
              <a:gd name="T2" fmla="*/ 2880 w 2880"/>
              <a:gd name="T3" fmla="*/ 469 h 469"/>
              <a:gd name="T4" fmla="*/ 2303 w 2880"/>
              <a:gd name="T5" fmla="*/ 197 h 469"/>
              <a:gd name="T6" fmla="*/ 1214 w 2880"/>
              <a:gd name="T7" fmla="*/ 337 h 469"/>
              <a:gd name="T8" fmla="*/ 0 w 2880"/>
              <a:gd name="T9" fmla="*/ 255 h 469"/>
              <a:gd name="T10" fmla="*/ 0 w 2880"/>
              <a:gd name="T11" fmla="*/ 80 h 469"/>
              <a:gd name="T12" fmla="*/ 1205 w 2880"/>
              <a:gd name="T13" fmla="*/ 309 h 469"/>
              <a:gd name="T14" fmla="*/ 2323 w 2880"/>
              <a:gd name="T15" fmla="*/ 6 h 469"/>
              <a:gd name="T16" fmla="*/ 288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2880" y="226"/>
                </a:moveTo>
                <a:cubicBezTo>
                  <a:pt x="2880" y="469"/>
                  <a:pt x="2880" y="469"/>
                  <a:pt x="2880" y="469"/>
                </a:cubicBezTo>
                <a:cubicBezTo>
                  <a:pt x="2880" y="469"/>
                  <a:pt x="2756" y="214"/>
                  <a:pt x="2303" y="197"/>
                </a:cubicBezTo>
                <a:cubicBezTo>
                  <a:pt x="1984" y="186"/>
                  <a:pt x="1688" y="291"/>
                  <a:pt x="1214" y="337"/>
                </a:cubicBezTo>
                <a:cubicBezTo>
                  <a:pt x="437" y="412"/>
                  <a:pt x="0" y="255"/>
                  <a:pt x="0" y="255"/>
                </a:cubicBezTo>
                <a:cubicBezTo>
                  <a:pt x="0" y="80"/>
                  <a:pt x="0" y="80"/>
                  <a:pt x="0" y="80"/>
                </a:cubicBezTo>
                <a:cubicBezTo>
                  <a:pt x="0" y="80"/>
                  <a:pt x="904" y="335"/>
                  <a:pt x="1205" y="309"/>
                </a:cubicBezTo>
                <a:cubicBezTo>
                  <a:pt x="1486" y="285"/>
                  <a:pt x="2001" y="11"/>
                  <a:pt x="2323" y="6"/>
                </a:cubicBezTo>
                <a:cubicBezTo>
                  <a:pt x="2645" y="0"/>
                  <a:pt x="2880" y="226"/>
                  <a:pt x="2880" y="226"/>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userDrawn="1"/>
        </p:nvSpPr>
        <p:spPr bwMode="auto">
          <a:xfrm flipH="1">
            <a:off x="0" y="4792133"/>
            <a:ext cx="9144000" cy="1311400"/>
          </a:xfrm>
          <a:custGeom>
            <a:avLst/>
            <a:gdLst>
              <a:gd name="T0" fmla="*/ 0 w 2880"/>
              <a:gd name="T1" fmla="*/ 226 h 469"/>
              <a:gd name="T2" fmla="*/ 0 w 2880"/>
              <a:gd name="T3" fmla="*/ 469 h 469"/>
              <a:gd name="T4" fmla="*/ 577 w 2880"/>
              <a:gd name="T5" fmla="*/ 197 h 469"/>
              <a:gd name="T6" fmla="*/ 1666 w 2880"/>
              <a:gd name="T7" fmla="*/ 336 h 469"/>
              <a:gd name="T8" fmla="*/ 2880 w 2880"/>
              <a:gd name="T9" fmla="*/ 254 h 469"/>
              <a:gd name="T10" fmla="*/ 2880 w 2880"/>
              <a:gd name="T11" fmla="*/ 79 h 469"/>
              <a:gd name="T12" fmla="*/ 1675 w 2880"/>
              <a:gd name="T13" fmla="*/ 308 h 469"/>
              <a:gd name="T14" fmla="*/ 557 w 2880"/>
              <a:gd name="T15" fmla="*/ 5 h 469"/>
              <a:gd name="T16" fmla="*/ 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0" y="226"/>
                </a:moveTo>
                <a:cubicBezTo>
                  <a:pt x="0" y="469"/>
                  <a:pt x="0" y="469"/>
                  <a:pt x="0" y="469"/>
                </a:cubicBezTo>
                <a:cubicBezTo>
                  <a:pt x="0" y="469"/>
                  <a:pt x="124" y="213"/>
                  <a:pt x="577" y="197"/>
                </a:cubicBezTo>
                <a:cubicBezTo>
                  <a:pt x="896" y="185"/>
                  <a:pt x="1192" y="290"/>
                  <a:pt x="1666" y="336"/>
                </a:cubicBezTo>
                <a:cubicBezTo>
                  <a:pt x="2443" y="412"/>
                  <a:pt x="2880" y="254"/>
                  <a:pt x="2880" y="254"/>
                </a:cubicBezTo>
                <a:cubicBezTo>
                  <a:pt x="2880" y="79"/>
                  <a:pt x="2880" y="79"/>
                  <a:pt x="2880" y="79"/>
                </a:cubicBezTo>
                <a:cubicBezTo>
                  <a:pt x="2880" y="79"/>
                  <a:pt x="1976" y="334"/>
                  <a:pt x="1675" y="308"/>
                </a:cubicBezTo>
                <a:cubicBezTo>
                  <a:pt x="1395" y="284"/>
                  <a:pt x="879" y="11"/>
                  <a:pt x="557" y="5"/>
                </a:cubicBezTo>
                <a:cubicBezTo>
                  <a:pt x="235" y="0"/>
                  <a:pt x="0" y="226"/>
                  <a:pt x="0" y="226"/>
                </a:cubicBezTo>
                <a:close/>
              </a:path>
            </a:pathLst>
          </a:custGeom>
          <a:gradFill>
            <a:gsLst>
              <a:gs pos="0">
                <a:schemeClr val="tx1">
                  <a:alpha val="50000"/>
                </a:schemeClr>
              </a:gs>
              <a:gs pos="35000">
                <a:schemeClr val="tx1">
                  <a:alpha val="20000"/>
                </a:schemeClr>
              </a:gs>
              <a:gs pos="100000">
                <a:schemeClr val="tx1">
                  <a:alpha val="25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userDrawn="1"/>
        </p:nvGrpSpPr>
        <p:grpSpPr>
          <a:xfrm>
            <a:off x="0" y="1826213"/>
            <a:ext cx="9144000" cy="787591"/>
            <a:chOff x="0" y="1757974"/>
            <a:chExt cx="9144000" cy="787591"/>
          </a:xfrm>
        </p:grpSpPr>
        <p:sp>
          <p:nvSpPr>
            <p:cNvPr id="61" name="Rectangle 60"/>
            <p:cNvSpPr/>
            <p:nvPr userDrawn="1"/>
          </p:nvSpPr>
          <p:spPr>
            <a:xfrm>
              <a:off x="0" y="1757974"/>
              <a:ext cx="9144000" cy="327804"/>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2" name="Rectangle 61"/>
            <p:cNvSpPr/>
            <p:nvPr userDrawn="1"/>
          </p:nvSpPr>
          <p:spPr>
            <a:xfrm>
              <a:off x="0" y="2232425"/>
              <a:ext cx="9144000" cy="138023"/>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3" name="Rectangle 62"/>
            <p:cNvSpPr/>
            <p:nvPr userDrawn="1"/>
          </p:nvSpPr>
          <p:spPr>
            <a:xfrm>
              <a:off x="0" y="2499846"/>
              <a:ext cx="9144000" cy="45719"/>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grpSp>
        <p:nvGrpSpPr>
          <p:cNvPr id="65" name="Group 64"/>
          <p:cNvGrpSpPr/>
          <p:nvPr userDrawn="1"/>
        </p:nvGrpSpPr>
        <p:grpSpPr>
          <a:xfrm flipH="1">
            <a:off x="236002" y="3637911"/>
            <a:ext cx="886426" cy="3139424"/>
            <a:chOff x="-1028119" y="544938"/>
            <a:chExt cx="1194223" cy="4229538"/>
          </a:xfrm>
        </p:grpSpPr>
        <p:sp>
          <p:nvSpPr>
            <p:cNvPr id="66" name="Oval 65"/>
            <p:cNvSpPr/>
            <p:nvPr userDrawn="1"/>
          </p:nvSpPr>
          <p:spPr>
            <a:xfrm>
              <a:off x="-837875" y="3671650"/>
              <a:ext cx="699852" cy="69985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7" name="Oval 66"/>
            <p:cNvSpPr/>
            <p:nvPr userDrawn="1"/>
          </p:nvSpPr>
          <p:spPr>
            <a:xfrm>
              <a:off x="-1028119" y="1478437"/>
              <a:ext cx="662409" cy="662409"/>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8" name="Oval 67"/>
            <p:cNvSpPr/>
            <p:nvPr userDrawn="1"/>
          </p:nvSpPr>
          <p:spPr>
            <a:xfrm>
              <a:off x="-1020479" y="782527"/>
              <a:ext cx="1109133" cy="1109133"/>
            </a:xfrm>
            <a:prstGeom prst="ellipse">
              <a:avLst/>
            </a:prstGeom>
            <a:gradFill flip="none" rotWithShape="1">
              <a:gsLst>
                <a:gs pos="0">
                  <a:schemeClr val="accent4">
                    <a:tint val="50000"/>
                    <a:satMod val="300000"/>
                    <a:alpha val="5000"/>
                  </a:schemeClr>
                </a:gs>
                <a:gs pos="35000">
                  <a:schemeClr val="accent4">
                    <a:tint val="37000"/>
                    <a:satMod val="300000"/>
                    <a:alpha val="10000"/>
                  </a:schemeClr>
                </a:gs>
                <a:gs pos="100000">
                  <a:schemeClr val="tx1">
                    <a:alpha val="2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9" name="Oval 68"/>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0" name="Oval 69"/>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1" name="Oval 70"/>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2" name="Oval 71"/>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3" name="Oval 72"/>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4" name="Oval 73"/>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5" name="Oval 74"/>
            <p:cNvSpPr/>
            <p:nvPr userDrawn="1"/>
          </p:nvSpPr>
          <p:spPr>
            <a:xfrm>
              <a:off x="-914400" y="2667000"/>
              <a:ext cx="126373" cy="126373"/>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6" name="Oval 75"/>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7" name="Oval 76"/>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8" name="Oval 77"/>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9" name="Oval 78"/>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80" name="Oval 79"/>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81" name="Oval 80"/>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82" name="Oval 81"/>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grpSp>
        <p:nvGrpSpPr>
          <p:cNvPr id="17" name="Group 16"/>
          <p:cNvGrpSpPr/>
          <p:nvPr userDrawn="1"/>
        </p:nvGrpSpPr>
        <p:grpSpPr>
          <a:xfrm>
            <a:off x="88654" y="12213"/>
            <a:ext cx="7907251" cy="3467973"/>
            <a:chOff x="-1028119" y="544938"/>
            <a:chExt cx="9643677" cy="4229538"/>
          </a:xfrm>
        </p:grpSpPr>
        <p:sp>
          <p:nvSpPr>
            <p:cNvPr id="18" name="Oval 17"/>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9" name="Oval 18"/>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0" name="Oval 19"/>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1" name="Oval 20"/>
            <p:cNvSpPr/>
            <p:nvPr userDrawn="1"/>
          </p:nvSpPr>
          <p:spPr>
            <a:xfrm>
              <a:off x="-662408" y="230817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2" name="Oval 21"/>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3" name="Oval 22"/>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4" name="Oval 23"/>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5" name="Oval 24"/>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6" name="Oval 25"/>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7" name="Oval 26"/>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8" name="Oval 27"/>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9" name="Oval 28"/>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0" name="Oval 29"/>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1" name="Oval 30"/>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2" name="Oval 31"/>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3" name="Oval 32"/>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4" name="Oval 33"/>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5" name="Oval 34"/>
            <p:cNvSpPr/>
            <p:nvPr userDrawn="1"/>
          </p:nvSpPr>
          <p:spPr>
            <a:xfrm>
              <a:off x="4439766" y="85122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6" name="Oval 35"/>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7" name="Oval 36"/>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8" name="Oval 37"/>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9" name="Oval 38"/>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sp>
        <p:nvSpPr>
          <p:cNvPr id="2" name="Title 1"/>
          <p:cNvSpPr>
            <a:spLocks noGrp="1"/>
          </p:cNvSpPr>
          <p:nvPr>
            <p:ph type="ctrTitle" hasCustomPrompt="1"/>
          </p:nvPr>
        </p:nvSpPr>
        <p:spPr>
          <a:xfrm>
            <a:off x="685800" y="2328823"/>
            <a:ext cx="7772400" cy="1470025"/>
          </a:xfrm>
        </p:spPr>
        <p:txBody>
          <a:bodyPr anchor="b"/>
          <a:lstStyle>
            <a:lvl1pPr algn="ctr">
              <a:defRPr>
                <a:solidFill>
                  <a:schemeClr val="tx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hasCustomPrompt="1"/>
          </p:nvPr>
        </p:nvSpPr>
        <p:spPr>
          <a:xfrm>
            <a:off x="685800" y="3694733"/>
            <a:ext cx="7772400" cy="877267"/>
          </a:xfrm>
        </p:spPr>
        <p:txBody>
          <a:bodyPr/>
          <a:lstStyle>
            <a:lvl1pPr marL="0" indent="0" algn="ctr">
              <a:buNone/>
              <a:defRPr>
                <a:solidFill>
                  <a:schemeClr val="accent4">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a:t>
            </a:r>
            <a:br>
              <a:rPr lang="en-US" dirty="0" smtClean="0"/>
            </a:br>
            <a:r>
              <a:rPr lang="en-US" dirty="0" smtClean="0"/>
              <a:t>subtitle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439332"/>
            <a:ext cx="5111750" cy="4978666"/>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1435099"/>
            <a:ext cx="2322513" cy="4983163"/>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F4D067-4ADC-4E44-A8E1-EC6D134DA828}"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7F96F-1D34-4AD8-A324-DDD9B7126D3B}" type="slidenum">
              <a:rPr lang="en-US" smtClean="0"/>
              <a:pPr/>
              <a:t>‹#›</a:t>
            </a:fld>
            <a:endParaRPr lang="en-US"/>
          </a:p>
        </p:txBody>
      </p:sp>
      <p:sp>
        <p:nvSpPr>
          <p:cNvPr id="8" name="Title 1"/>
          <p:cNvSpPr>
            <a:spLocks noGrp="1"/>
          </p:cNvSpPr>
          <p:nvPr>
            <p:ph type="title"/>
          </p:nvPr>
        </p:nvSpPr>
        <p:spPr>
          <a:xfrm>
            <a:off x="981217" y="198435"/>
            <a:ext cx="7705581" cy="1143000"/>
          </a:xfrm>
        </p:spPr>
        <p:txBody>
          <a:bodyPr/>
          <a:lstStyle>
            <a:lvl1pPr>
              <a:defRPr/>
            </a:lvl1pPr>
          </a:lstStyle>
          <a:p>
            <a:r>
              <a:rPr lang="en-US" smtClean="0"/>
              <a:t>Click to edit Master title style</a:t>
            </a:r>
            <a:endParaRPr lang="en-US"/>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143001" y="1507067"/>
            <a:ext cx="7543800" cy="385233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143000" y="5401734"/>
            <a:ext cx="7560733" cy="101653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F4D067-4ADC-4E44-A8E1-EC6D134DA828}"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7F96F-1D34-4AD8-A324-DDD9B7126D3B}" type="slidenum">
              <a:rPr lang="en-US" smtClean="0"/>
              <a:pPr/>
              <a:t>‹#›</a:t>
            </a:fld>
            <a:endParaRPr lang="en-US"/>
          </a:p>
        </p:txBody>
      </p:sp>
      <p:sp>
        <p:nvSpPr>
          <p:cNvPr id="8" name="Title 1"/>
          <p:cNvSpPr>
            <a:spLocks noGrp="1"/>
          </p:cNvSpPr>
          <p:nvPr>
            <p:ph type="title"/>
          </p:nvPr>
        </p:nvSpPr>
        <p:spPr>
          <a:xfrm>
            <a:off x="981217" y="198435"/>
            <a:ext cx="7705581" cy="1143000"/>
          </a:xfrm>
        </p:spPr>
        <p:txBody>
          <a:bodyPr/>
          <a:lstStyle/>
          <a:p>
            <a:r>
              <a:rPr lang="en-US" smtClean="0"/>
              <a:t>Click to edit Master title style</a:t>
            </a:r>
            <a:endParaRPr lang="en-US"/>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F4D067-4ADC-4E44-A8E1-EC6D134DA828}"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Green) Title and Content">
    <p:spTree>
      <p:nvGrpSpPr>
        <p:cNvPr id="1" name=""/>
        <p:cNvGrpSpPr/>
        <p:nvPr/>
      </p:nvGrpSpPr>
      <p:grpSpPr>
        <a:xfrm>
          <a:off x="0" y="0"/>
          <a:ext cx="0" cy="0"/>
          <a:chOff x="0" y="0"/>
          <a:chExt cx="0" cy="0"/>
        </a:xfrm>
      </p:grpSpPr>
      <p:pic>
        <p:nvPicPr>
          <p:cNvPr id="7" name="Rippling Water Loop.wmv">
            <a:hlinkClick r:id="" action="ppaction://media"/>
          </p:cNvPr>
          <p:cNvPicPr>
            <a:picLocks noChangeAspect="1"/>
          </p:cNvPicPr>
          <p:nvPr userDrawn="1">
            <a:videoFile r:link="rId2"/>
            <p:extLst>
              <p:ext uri="{DAA4B4D4-6D71-4841-9C94-3DE7FCFB9230}">
                <p14:media xmlns:p14="http://schemas.microsoft.com/office/powerpoint/2010/main" r:embed="rId1"/>
              </p:ext>
            </p:extLst>
          </p:nvPr>
        </p:nvPicPr>
        <p:blipFill>
          <a:blip r:embed="rId4">
            <a:duotone>
              <a:schemeClr val="accent6">
                <a:shade val="45000"/>
                <a:satMod val="135000"/>
              </a:schemeClr>
              <a:prstClr val="white"/>
            </a:duotone>
          </a:blip>
          <a:stretch>
            <a:fillRect/>
          </a:stretch>
        </p:blipFill>
        <p:spPr>
          <a:xfrm>
            <a:off x="0" y="1337094"/>
            <a:ext cx="9144000" cy="5520906"/>
          </a:xfrm>
          <a:prstGeom prst="rect">
            <a:avLst/>
          </a:prstGeom>
        </p:spPr>
      </p:pic>
      <p:sp>
        <p:nvSpPr>
          <p:cNvPr id="8" name="Rectangle 7"/>
          <p:cNvSpPr/>
          <p:nvPr userDrawn="1"/>
        </p:nvSpPr>
        <p:spPr>
          <a:xfrm>
            <a:off x="0" y="0"/>
            <a:ext cx="9144000" cy="1371600"/>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grpSp>
        <p:nvGrpSpPr>
          <p:cNvPr id="59" name="Group 58"/>
          <p:cNvGrpSpPr/>
          <p:nvPr userDrawn="1"/>
        </p:nvGrpSpPr>
        <p:grpSpPr>
          <a:xfrm>
            <a:off x="0" y="-1"/>
            <a:ext cx="9144000" cy="1371601"/>
            <a:chOff x="0" y="-1"/>
            <a:chExt cx="9144000" cy="1371601"/>
          </a:xfrm>
        </p:grpSpPr>
        <p:sp>
          <p:nvSpPr>
            <p:cNvPr id="60" name="Freeform 5"/>
            <p:cNvSpPr>
              <a:spLocks/>
            </p:cNvSpPr>
            <p:nvPr userDrawn="1"/>
          </p:nvSpPr>
          <p:spPr bwMode="auto">
            <a:xfrm>
              <a:off x="0" y="-1"/>
              <a:ext cx="9144000" cy="789410"/>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61" name="Freeform 6"/>
            <p:cNvSpPr>
              <a:spLocks/>
            </p:cNvSpPr>
            <p:nvPr userDrawn="1"/>
          </p:nvSpPr>
          <p:spPr bwMode="auto">
            <a:xfrm>
              <a:off x="0" y="443056"/>
              <a:ext cx="9144000" cy="928544"/>
            </a:xfrm>
            <a:custGeom>
              <a:avLst/>
              <a:gdLst>
                <a:gd name="T0" fmla="*/ 2880 w 2880"/>
                <a:gd name="T1" fmla="*/ 226 h 469"/>
                <a:gd name="T2" fmla="*/ 2880 w 2880"/>
                <a:gd name="T3" fmla="*/ 469 h 469"/>
                <a:gd name="T4" fmla="*/ 2303 w 2880"/>
                <a:gd name="T5" fmla="*/ 197 h 469"/>
                <a:gd name="T6" fmla="*/ 1214 w 2880"/>
                <a:gd name="T7" fmla="*/ 337 h 469"/>
                <a:gd name="T8" fmla="*/ 0 w 2880"/>
                <a:gd name="T9" fmla="*/ 255 h 469"/>
                <a:gd name="T10" fmla="*/ 0 w 2880"/>
                <a:gd name="T11" fmla="*/ 80 h 469"/>
                <a:gd name="T12" fmla="*/ 1205 w 2880"/>
                <a:gd name="T13" fmla="*/ 309 h 469"/>
                <a:gd name="T14" fmla="*/ 2323 w 2880"/>
                <a:gd name="T15" fmla="*/ 6 h 469"/>
                <a:gd name="T16" fmla="*/ 288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2880" y="226"/>
                  </a:moveTo>
                  <a:cubicBezTo>
                    <a:pt x="2880" y="469"/>
                    <a:pt x="2880" y="469"/>
                    <a:pt x="2880" y="469"/>
                  </a:cubicBezTo>
                  <a:cubicBezTo>
                    <a:pt x="2880" y="469"/>
                    <a:pt x="2756" y="214"/>
                    <a:pt x="2303" y="197"/>
                  </a:cubicBezTo>
                  <a:cubicBezTo>
                    <a:pt x="1984" y="186"/>
                    <a:pt x="1688" y="291"/>
                    <a:pt x="1214" y="337"/>
                  </a:cubicBezTo>
                  <a:cubicBezTo>
                    <a:pt x="437" y="412"/>
                    <a:pt x="0" y="255"/>
                    <a:pt x="0" y="255"/>
                  </a:cubicBezTo>
                  <a:cubicBezTo>
                    <a:pt x="0" y="80"/>
                    <a:pt x="0" y="80"/>
                    <a:pt x="0" y="80"/>
                  </a:cubicBezTo>
                  <a:cubicBezTo>
                    <a:pt x="0" y="80"/>
                    <a:pt x="904" y="335"/>
                    <a:pt x="1205" y="309"/>
                  </a:cubicBezTo>
                  <a:cubicBezTo>
                    <a:pt x="1486" y="285"/>
                    <a:pt x="2001" y="11"/>
                    <a:pt x="2323" y="6"/>
                  </a:cubicBezTo>
                  <a:cubicBezTo>
                    <a:pt x="2645" y="0"/>
                    <a:pt x="2880" y="226"/>
                    <a:pt x="2880" y="226"/>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62" name="Freeform 7"/>
            <p:cNvSpPr>
              <a:spLocks/>
            </p:cNvSpPr>
            <p:nvPr userDrawn="1"/>
          </p:nvSpPr>
          <p:spPr bwMode="auto">
            <a:xfrm>
              <a:off x="0" y="227942"/>
              <a:ext cx="9144000" cy="927557"/>
            </a:xfrm>
            <a:custGeom>
              <a:avLst/>
              <a:gdLst>
                <a:gd name="T0" fmla="*/ 0 w 2880"/>
                <a:gd name="T1" fmla="*/ 226 h 469"/>
                <a:gd name="T2" fmla="*/ 0 w 2880"/>
                <a:gd name="T3" fmla="*/ 469 h 469"/>
                <a:gd name="T4" fmla="*/ 577 w 2880"/>
                <a:gd name="T5" fmla="*/ 197 h 469"/>
                <a:gd name="T6" fmla="*/ 1666 w 2880"/>
                <a:gd name="T7" fmla="*/ 336 h 469"/>
                <a:gd name="T8" fmla="*/ 2880 w 2880"/>
                <a:gd name="T9" fmla="*/ 254 h 469"/>
                <a:gd name="T10" fmla="*/ 2880 w 2880"/>
                <a:gd name="T11" fmla="*/ 79 h 469"/>
                <a:gd name="T12" fmla="*/ 1675 w 2880"/>
                <a:gd name="T13" fmla="*/ 308 h 469"/>
                <a:gd name="T14" fmla="*/ 557 w 2880"/>
                <a:gd name="T15" fmla="*/ 5 h 469"/>
                <a:gd name="T16" fmla="*/ 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0" y="226"/>
                  </a:moveTo>
                  <a:cubicBezTo>
                    <a:pt x="0" y="469"/>
                    <a:pt x="0" y="469"/>
                    <a:pt x="0" y="469"/>
                  </a:cubicBezTo>
                  <a:cubicBezTo>
                    <a:pt x="0" y="469"/>
                    <a:pt x="124" y="213"/>
                    <a:pt x="577" y="197"/>
                  </a:cubicBezTo>
                  <a:cubicBezTo>
                    <a:pt x="896" y="185"/>
                    <a:pt x="1192" y="290"/>
                    <a:pt x="1666" y="336"/>
                  </a:cubicBezTo>
                  <a:cubicBezTo>
                    <a:pt x="2443" y="412"/>
                    <a:pt x="2880" y="254"/>
                    <a:pt x="2880" y="254"/>
                  </a:cubicBezTo>
                  <a:cubicBezTo>
                    <a:pt x="2880" y="79"/>
                    <a:pt x="2880" y="79"/>
                    <a:pt x="2880" y="79"/>
                  </a:cubicBezTo>
                  <a:cubicBezTo>
                    <a:pt x="2880" y="79"/>
                    <a:pt x="1976" y="334"/>
                    <a:pt x="1675" y="308"/>
                  </a:cubicBezTo>
                  <a:cubicBezTo>
                    <a:pt x="1395" y="284"/>
                    <a:pt x="879" y="11"/>
                    <a:pt x="557" y="5"/>
                  </a:cubicBezTo>
                  <a:cubicBezTo>
                    <a:pt x="235" y="0"/>
                    <a:pt x="0" y="226"/>
                    <a:pt x="0" y="226"/>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F4D067-4ADC-4E44-A8E1-EC6D134DA828}"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a:t>
            </a:fld>
            <a:endParaRPr lang="en-US"/>
          </a:p>
        </p:txBody>
      </p:sp>
      <p:grpSp>
        <p:nvGrpSpPr>
          <p:cNvPr id="9" name="Group 8"/>
          <p:cNvGrpSpPr/>
          <p:nvPr userDrawn="1"/>
        </p:nvGrpSpPr>
        <p:grpSpPr>
          <a:xfrm>
            <a:off x="88654" y="12213"/>
            <a:ext cx="7907251" cy="3467973"/>
            <a:chOff x="-1028119" y="544938"/>
            <a:chExt cx="9643677" cy="4229538"/>
          </a:xfrm>
        </p:grpSpPr>
        <p:sp>
          <p:nvSpPr>
            <p:cNvPr id="10" name="Oval 9"/>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1" name="Oval 10"/>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2" name="Oval 11"/>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3" name="Oval 12"/>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4" name="Oval 13"/>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5" name="Oval 14"/>
            <p:cNvSpPr/>
            <p:nvPr userDrawn="1"/>
          </p:nvSpPr>
          <p:spPr>
            <a:xfrm>
              <a:off x="-788027" y="4263358"/>
              <a:ext cx="384745" cy="384745"/>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6" name="Oval 15"/>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7" name="Oval 16"/>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8" name="Oval 17"/>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9" name="Oval 18"/>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0" name="Oval 19"/>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1" name="Oval 20"/>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2" name="Oval 21"/>
            <p:cNvSpPr/>
            <p:nvPr userDrawn="1"/>
          </p:nvSpPr>
          <p:spPr>
            <a:xfrm>
              <a:off x="-819621" y="3602971"/>
              <a:ext cx="272692" cy="27269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3" name="Oval 22"/>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4" name="Oval 23"/>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5" name="Oval 24"/>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6" name="Oval 25"/>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7" name="Oval 26"/>
            <p:cNvSpPr/>
            <p:nvPr userDrawn="1"/>
          </p:nvSpPr>
          <p:spPr>
            <a:xfrm>
              <a:off x="4439766" y="851221"/>
              <a:ext cx="381787" cy="381787"/>
            </a:xfrm>
            <a:prstGeom prst="ellipse">
              <a:avLst/>
            </a:prstGeom>
            <a:gradFill flip="none" rotWithShape="1">
              <a:gsLst>
                <a:gs pos="0">
                  <a:schemeClr val="accent4">
                    <a:tint val="50000"/>
                    <a:satMod val="300000"/>
                    <a:alpha val="4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8" name="Oval 27"/>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9" name="Oval 28"/>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0" name="Oval 29"/>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1" name="Oval 30"/>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sp>
        <p:nvSpPr>
          <p:cNvPr id="65" name="Freeform 5"/>
          <p:cNvSpPr>
            <a:spLocks/>
          </p:cNvSpPr>
          <p:nvPr userDrawn="1"/>
        </p:nvSpPr>
        <p:spPr bwMode="auto">
          <a:xfrm>
            <a:off x="0" y="6515341"/>
            <a:ext cx="9144000" cy="351126"/>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0"/>
                </a:schemeClr>
              </a:gs>
              <a:gs pos="35000">
                <a:schemeClr val="tx1">
                  <a:alpha val="20000"/>
                </a:schemeClr>
              </a:gs>
              <a:gs pos="100000">
                <a:schemeClr val="tx1">
                  <a:alpha val="50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nvGrpSpPr>
          <p:cNvPr id="32" name="Group 31"/>
          <p:cNvGrpSpPr/>
          <p:nvPr userDrawn="1"/>
        </p:nvGrpSpPr>
        <p:grpSpPr>
          <a:xfrm flipH="1">
            <a:off x="236002" y="3637911"/>
            <a:ext cx="886426" cy="3139424"/>
            <a:chOff x="-1028119" y="544938"/>
            <a:chExt cx="1194223" cy="4229538"/>
          </a:xfrm>
        </p:grpSpPr>
        <p:sp>
          <p:nvSpPr>
            <p:cNvPr id="33" name="Oval 32"/>
            <p:cNvSpPr/>
            <p:nvPr userDrawn="1"/>
          </p:nvSpPr>
          <p:spPr>
            <a:xfrm>
              <a:off x="-837875" y="3671650"/>
              <a:ext cx="699852" cy="69985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4" name="Oval 33"/>
            <p:cNvSpPr/>
            <p:nvPr userDrawn="1"/>
          </p:nvSpPr>
          <p:spPr>
            <a:xfrm>
              <a:off x="-1028119" y="1478437"/>
              <a:ext cx="662409" cy="662409"/>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5" name="Oval 34"/>
            <p:cNvSpPr/>
            <p:nvPr userDrawn="1"/>
          </p:nvSpPr>
          <p:spPr>
            <a:xfrm>
              <a:off x="-1020479" y="782527"/>
              <a:ext cx="1109133" cy="1109133"/>
            </a:xfrm>
            <a:prstGeom prst="ellipse">
              <a:avLst/>
            </a:prstGeom>
            <a:gradFill flip="none" rotWithShape="1">
              <a:gsLst>
                <a:gs pos="0">
                  <a:schemeClr val="accent4">
                    <a:tint val="50000"/>
                    <a:satMod val="300000"/>
                    <a:alpha val="5000"/>
                  </a:schemeClr>
                </a:gs>
                <a:gs pos="35000">
                  <a:schemeClr val="accent4">
                    <a:tint val="37000"/>
                    <a:satMod val="300000"/>
                    <a:alpha val="10000"/>
                  </a:schemeClr>
                </a:gs>
                <a:gs pos="100000">
                  <a:schemeClr val="tx1">
                    <a:alpha val="2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6" name="Oval 35"/>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7" name="Oval 36"/>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8" name="Oval 37"/>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9" name="Oval 38"/>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0" name="Oval 39"/>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1" name="Oval 40"/>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2" name="Oval 41"/>
            <p:cNvSpPr/>
            <p:nvPr userDrawn="1"/>
          </p:nvSpPr>
          <p:spPr>
            <a:xfrm>
              <a:off x="-914400" y="2667000"/>
              <a:ext cx="126373" cy="126373"/>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3" name="Oval 42"/>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4" name="Oval 43"/>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5" name="Oval 44"/>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6" name="Oval 45"/>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7" name="Oval 46"/>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8" name="Oval 47"/>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9" name="Oval 48"/>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spTree>
    <p:extLst>
      <p:ext uri="{BB962C8B-B14F-4D97-AF65-F5344CB8AC3E}">
        <p14:creationId xmlns:p14="http://schemas.microsoft.com/office/powerpoint/2010/main" val="370487648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97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Purple) Title and Content">
    <p:spTree>
      <p:nvGrpSpPr>
        <p:cNvPr id="1" name=""/>
        <p:cNvGrpSpPr/>
        <p:nvPr/>
      </p:nvGrpSpPr>
      <p:grpSpPr>
        <a:xfrm>
          <a:off x="0" y="0"/>
          <a:ext cx="0" cy="0"/>
          <a:chOff x="0" y="0"/>
          <a:chExt cx="0" cy="0"/>
        </a:xfrm>
      </p:grpSpPr>
      <p:pic>
        <p:nvPicPr>
          <p:cNvPr id="7" name="Rippling Water Loop.wmv">
            <a:hlinkClick r:id="" action="ppaction://media"/>
          </p:cNvPr>
          <p:cNvPicPr>
            <a:picLocks noChangeAspect="1"/>
          </p:cNvPicPr>
          <p:nvPr userDrawn="1">
            <a:videoFile r:link="rId2"/>
            <p:extLst>
              <p:ext uri="{DAA4B4D4-6D71-4841-9C94-3DE7FCFB9230}">
                <p14:media xmlns:p14="http://schemas.microsoft.com/office/powerpoint/2010/main" r:embed="rId1"/>
              </p:ext>
            </p:extLst>
          </p:nvPr>
        </p:nvPicPr>
        <p:blipFill>
          <a:blip r:embed="rId4">
            <a:duotone>
              <a:schemeClr val="accent5">
                <a:shade val="45000"/>
                <a:satMod val="135000"/>
              </a:schemeClr>
              <a:prstClr val="white"/>
            </a:duotone>
          </a:blip>
          <a:stretch>
            <a:fillRect/>
          </a:stretch>
        </p:blipFill>
        <p:spPr>
          <a:xfrm>
            <a:off x="0" y="1337094"/>
            <a:ext cx="9144000" cy="5520906"/>
          </a:xfrm>
          <a:prstGeom prst="rect">
            <a:avLst/>
          </a:prstGeom>
        </p:spPr>
      </p:pic>
      <p:sp>
        <p:nvSpPr>
          <p:cNvPr id="8" name="Rectangle 7"/>
          <p:cNvSpPr/>
          <p:nvPr userDrawn="1"/>
        </p:nvSpPr>
        <p:spPr>
          <a:xfrm>
            <a:off x="0" y="0"/>
            <a:ext cx="9144000" cy="1371600"/>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grpSp>
        <p:nvGrpSpPr>
          <p:cNvPr id="55" name="Group 54"/>
          <p:cNvGrpSpPr/>
          <p:nvPr userDrawn="1"/>
        </p:nvGrpSpPr>
        <p:grpSpPr>
          <a:xfrm>
            <a:off x="0" y="-1"/>
            <a:ext cx="9144000" cy="1371601"/>
            <a:chOff x="0" y="-1"/>
            <a:chExt cx="9144000" cy="1371601"/>
          </a:xfrm>
        </p:grpSpPr>
        <p:sp>
          <p:nvSpPr>
            <p:cNvPr id="56" name="Freeform 5"/>
            <p:cNvSpPr>
              <a:spLocks/>
            </p:cNvSpPr>
            <p:nvPr userDrawn="1"/>
          </p:nvSpPr>
          <p:spPr bwMode="auto">
            <a:xfrm>
              <a:off x="0" y="-1"/>
              <a:ext cx="9144000" cy="789410"/>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57" name="Freeform 6"/>
            <p:cNvSpPr>
              <a:spLocks/>
            </p:cNvSpPr>
            <p:nvPr userDrawn="1"/>
          </p:nvSpPr>
          <p:spPr bwMode="auto">
            <a:xfrm>
              <a:off x="0" y="443056"/>
              <a:ext cx="9144000" cy="928544"/>
            </a:xfrm>
            <a:custGeom>
              <a:avLst/>
              <a:gdLst>
                <a:gd name="T0" fmla="*/ 2880 w 2880"/>
                <a:gd name="T1" fmla="*/ 226 h 469"/>
                <a:gd name="T2" fmla="*/ 2880 w 2880"/>
                <a:gd name="T3" fmla="*/ 469 h 469"/>
                <a:gd name="T4" fmla="*/ 2303 w 2880"/>
                <a:gd name="T5" fmla="*/ 197 h 469"/>
                <a:gd name="T6" fmla="*/ 1214 w 2880"/>
                <a:gd name="T7" fmla="*/ 337 h 469"/>
                <a:gd name="T8" fmla="*/ 0 w 2880"/>
                <a:gd name="T9" fmla="*/ 255 h 469"/>
                <a:gd name="T10" fmla="*/ 0 w 2880"/>
                <a:gd name="T11" fmla="*/ 80 h 469"/>
                <a:gd name="T12" fmla="*/ 1205 w 2880"/>
                <a:gd name="T13" fmla="*/ 309 h 469"/>
                <a:gd name="T14" fmla="*/ 2323 w 2880"/>
                <a:gd name="T15" fmla="*/ 6 h 469"/>
                <a:gd name="T16" fmla="*/ 288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2880" y="226"/>
                  </a:moveTo>
                  <a:cubicBezTo>
                    <a:pt x="2880" y="469"/>
                    <a:pt x="2880" y="469"/>
                    <a:pt x="2880" y="469"/>
                  </a:cubicBezTo>
                  <a:cubicBezTo>
                    <a:pt x="2880" y="469"/>
                    <a:pt x="2756" y="214"/>
                    <a:pt x="2303" y="197"/>
                  </a:cubicBezTo>
                  <a:cubicBezTo>
                    <a:pt x="1984" y="186"/>
                    <a:pt x="1688" y="291"/>
                    <a:pt x="1214" y="337"/>
                  </a:cubicBezTo>
                  <a:cubicBezTo>
                    <a:pt x="437" y="412"/>
                    <a:pt x="0" y="255"/>
                    <a:pt x="0" y="255"/>
                  </a:cubicBezTo>
                  <a:cubicBezTo>
                    <a:pt x="0" y="80"/>
                    <a:pt x="0" y="80"/>
                    <a:pt x="0" y="80"/>
                  </a:cubicBezTo>
                  <a:cubicBezTo>
                    <a:pt x="0" y="80"/>
                    <a:pt x="904" y="335"/>
                    <a:pt x="1205" y="309"/>
                  </a:cubicBezTo>
                  <a:cubicBezTo>
                    <a:pt x="1486" y="285"/>
                    <a:pt x="2001" y="11"/>
                    <a:pt x="2323" y="6"/>
                  </a:cubicBezTo>
                  <a:cubicBezTo>
                    <a:pt x="2645" y="0"/>
                    <a:pt x="2880" y="226"/>
                    <a:pt x="2880" y="226"/>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58" name="Freeform 7"/>
            <p:cNvSpPr>
              <a:spLocks/>
            </p:cNvSpPr>
            <p:nvPr userDrawn="1"/>
          </p:nvSpPr>
          <p:spPr bwMode="auto">
            <a:xfrm>
              <a:off x="0" y="227942"/>
              <a:ext cx="9144000" cy="927557"/>
            </a:xfrm>
            <a:custGeom>
              <a:avLst/>
              <a:gdLst>
                <a:gd name="T0" fmla="*/ 0 w 2880"/>
                <a:gd name="T1" fmla="*/ 226 h 469"/>
                <a:gd name="T2" fmla="*/ 0 w 2880"/>
                <a:gd name="T3" fmla="*/ 469 h 469"/>
                <a:gd name="T4" fmla="*/ 577 w 2880"/>
                <a:gd name="T5" fmla="*/ 197 h 469"/>
                <a:gd name="T6" fmla="*/ 1666 w 2880"/>
                <a:gd name="T7" fmla="*/ 336 h 469"/>
                <a:gd name="T8" fmla="*/ 2880 w 2880"/>
                <a:gd name="T9" fmla="*/ 254 h 469"/>
                <a:gd name="T10" fmla="*/ 2880 w 2880"/>
                <a:gd name="T11" fmla="*/ 79 h 469"/>
                <a:gd name="T12" fmla="*/ 1675 w 2880"/>
                <a:gd name="T13" fmla="*/ 308 h 469"/>
                <a:gd name="T14" fmla="*/ 557 w 2880"/>
                <a:gd name="T15" fmla="*/ 5 h 469"/>
                <a:gd name="T16" fmla="*/ 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0" y="226"/>
                  </a:moveTo>
                  <a:cubicBezTo>
                    <a:pt x="0" y="469"/>
                    <a:pt x="0" y="469"/>
                    <a:pt x="0" y="469"/>
                  </a:cubicBezTo>
                  <a:cubicBezTo>
                    <a:pt x="0" y="469"/>
                    <a:pt x="124" y="213"/>
                    <a:pt x="577" y="197"/>
                  </a:cubicBezTo>
                  <a:cubicBezTo>
                    <a:pt x="896" y="185"/>
                    <a:pt x="1192" y="290"/>
                    <a:pt x="1666" y="336"/>
                  </a:cubicBezTo>
                  <a:cubicBezTo>
                    <a:pt x="2443" y="412"/>
                    <a:pt x="2880" y="254"/>
                    <a:pt x="2880" y="254"/>
                  </a:cubicBezTo>
                  <a:cubicBezTo>
                    <a:pt x="2880" y="79"/>
                    <a:pt x="2880" y="79"/>
                    <a:pt x="2880" y="79"/>
                  </a:cubicBezTo>
                  <a:cubicBezTo>
                    <a:pt x="2880" y="79"/>
                    <a:pt x="1976" y="334"/>
                    <a:pt x="1675" y="308"/>
                  </a:cubicBezTo>
                  <a:cubicBezTo>
                    <a:pt x="1395" y="284"/>
                    <a:pt x="879" y="11"/>
                    <a:pt x="557" y="5"/>
                  </a:cubicBezTo>
                  <a:cubicBezTo>
                    <a:pt x="235" y="0"/>
                    <a:pt x="0" y="226"/>
                    <a:pt x="0" y="226"/>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F4D067-4ADC-4E44-A8E1-EC6D134DA828}"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a:t>
            </a:fld>
            <a:endParaRPr lang="en-US"/>
          </a:p>
        </p:txBody>
      </p:sp>
      <p:grpSp>
        <p:nvGrpSpPr>
          <p:cNvPr id="9" name="Group 8"/>
          <p:cNvGrpSpPr/>
          <p:nvPr userDrawn="1"/>
        </p:nvGrpSpPr>
        <p:grpSpPr>
          <a:xfrm>
            <a:off x="88654" y="12213"/>
            <a:ext cx="7907251" cy="3467973"/>
            <a:chOff x="-1028119" y="544938"/>
            <a:chExt cx="9643677" cy="4229538"/>
          </a:xfrm>
        </p:grpSpPr>
        <p:sp>
          <p:nvSpPr>
            <p:cNvPr id="10" name="Oval 9"/>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1" name="Oval 10"/>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2" name="Oval 11"/>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3" name="Oval 12"/>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4" name="Oval 13"/>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5" name="Oval 14"/>
            <p:cNvSpPr/>
            <p:nvPr userDrawn="1"/>
          </p:nvSpPr>
          <p:spPr>
            <a:xfrm>
              <a:off x="-788027" y="4263358"/>
              <a:ext cx="384745" cy="384745"/>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6" name="Oval 15"/>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7" name="Oval 16"/>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8" name="Oval 17"/>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9" name="Oval 18"/>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0" name="Oval 19"/>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1" name="Oval 20"/>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2" name="Oval 21"/>
            <p:cNvSpPr/>
            <p:nvPr userDrawn="1"/>
          </p:nvSpPr>
          <p:spPr>
            <a:xfrm>
              <a:off x="-819621" y="3602971"/>
              <a:ext cx="272692" cy="27269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3" name="Oval 22"/>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4" name="Oval 23"/>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5" name="Oval 24"/>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6" name="Oval 25"/>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7" name="Oval 26"/>
            <p:cNvSpPr/>
            <p:nvPr userDrawn="1"/>
          </p:nvSpPr>
          <p:spPr>
            <a:xfrm>
              <a:off x="4439766" y="851221"/>
              <a:ext cx="381787" cy="381787"/>
            </a:xfrm>
            <a:prstGeom prst="ellipse">
              <a:avLst/>
            </a:prstGeom>
            <a:gradFill flip="none" rotWithShape="1">
              <a:gsLst>
                <a:gs pos="0">
                  <a:schemeClr val="accent4">
                    <a:tint val="50000"/>
                    <a:satMod val="300000"/>
                    <a:alpha val="4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8" name="Oval 27"/>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9" name="Oval 28"/>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0" name="Oval 29"/>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1" name="Oval 30"/>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sp>
        <p:nvSpPr>
          <p:cNvPr id="60" name="Freeform 5"/>
          <p:cNvSpPr>
            <a:spLocks/>
          </p:cNvSpPr>
          <p:nvPr userDrawn="1"/>
        </p:nvSpPr>
        <p:spPr bwMode="auto">
          <a:xfrm>
            <a:off x="0" y="6515341"/>
            <a:ext cx="9144000" cy="351126"/>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0"/>
                </a:schemeClr>
              </a:gs>
              <a:gs pos="35000">
                <a:schemeClr val="tx1">
                  <a:alpha val="20000"/>
                </a:schemeClr>
              </a:gs>
              <a:gs pos="100000">
                <a:schemeClr val="tx1">
                  <a:alpha val="50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nvGrpSpPr>
          <p:cNvPr id="32" name="Group 31"/>
          <p:cNvGrpSpPr/>
          <p:nvPr userDrawn="1"/>
        </p:nvGrpSpPr>
        <p:grpSpPr>
          <a:xfrm flipH="1">
            <a:off x="236002" y="3637911"/>
            <a:ext cx="886426" cy="3139424"/>
            <a:chOff x="-1028119" y="544938"/>
            <a:chExt cx="1194223" cy="4229538"/>
          </a:xfrm>
        </p:grpSpPr>
        <p:sp>
          <p:nvSpPr>
            <p:cNvPr id="33" name="Oval 32"/>
            <p:cNvSpPr/>
            <p:nvPr userDrawn="1"/>
          </p:nvSpPr>
          <p:spPr>
            <a:xfrm>
              <a:off x="-837875" y="3671650"/>
              <a:ext cx="699852" cy="69985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4" name="Oval 33"/>
            <p:cNvSpPr/>
            <p:nvPr userDrawn="1"/>
          </p:nvSpPr>
          <p:spPr>
            <a:xfrm>
              <a:off x="-1028119" y="1478437"/>
              <a:ext cx="662409" cy="662409"/>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5" name="Oval 34"/>
            <p:cNvSpPr/>
            <p:nvPr userDrawn="1"/>
          </p:nvSpPr>
          <p:spPr>
            <a:xfrm>
              <a:off x="-1020479" y="782527"/>
              <a:ext cx="1109133" cy="1109133"/>
            </a:xfrm>
            <a:prstGeom prst="ellipse">
              <a:avLst/>
            </a:prstGeom>
            <a:gradFill flip="none" rotWithShape="1">
              <a:gsLst>
                <a:gs pos="0">
                  <a:schemeClr val="accent4">
                    <a:tint val="50000"/>
                    <a:satMod val="300000"/>
                    <a:alpha val="5000"/>
                  </a:schemeClr>
                </a:gs>
                <a:gs pos="35000">
                  <a:schemeClr val="accent4">
                    <a:tint val="37000"/>
                    <a:satMod val="300000"/>
                    <a:alpha val="10000"/>
                  </a:schemeClr>
                </a:gs>
                <a:gs pos="100000">
                  <a:schemeClr val="tx1">
                    <a:alpha val="2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6" name="Oval 35"/>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7" name="Oval 36"/>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8" name="Oval 37"/>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9" name="Oval 38"/>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0" name="Oval 39"/>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1" name="Oval 40"/>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2" name="Oval 41"/>
            <p:cNvSpPr/>
            <p:nvPr userDrawn="1"/>
          </p:nvSpPr>
          <p:spPr>
            <a:xfrm>
              <a:off x="-914400" y="2667000"/>
              <a:ext cx="126373" cy="126373"/>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3" name="Oval 42"/>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4" name="Oval 43"/>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5" name="Oval 44"/>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6" name="Oval 45"/>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7" name="Oval 46"/>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8" name="Oval 47"/>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9" name="Oval 48"/>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spTree>
    <p:extLst>
      <p:ext uri="{BB962C8B-B14F-4D97-AF65-F5344CB8AC3E}">
        <p14:creationId xmlns:p14="http://schemas.microsoft.com/office/powerpoint/2010/main" val="268846990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97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96446" y="4605298"/>
            <a:ext cx="7772400" cy="1362075"/>
          </a:xfrm>
        </p:spPr>
        <p:txBody>
          <a:bodyPr anchor="t"/>
          <a:lstStyle>
            <a:lvl1pPr algn="l">
              <a:defRPr sz="4000" b="1" cap="all">
                <a:solidFill>
                  <a:schemeClr val="accent4">
                    <a:lumMod val="60000"/>
                    <a:lumOff val="40000"/>
                  </a:schemeClr>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196446" y="3916392"/>
            <a:ext cx="7772400" cy="68890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F4D067-4ADC-4E44-A8E1-EC6D134DA828}"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a:t>
            </a:fld>
            <a:endParaRPr lang="en-US"/>
          </a:p>
        </p:txBody>
      </p:sp>
      <p:sp>
        <p:nvSpPr>
          <p:cNvPr id="7" name="Rectangle 6"/>
          <p:cNvSpPr/>
          <p:nvPr userDrawn="1"/>
        </p:nvSpPr>
        <p:spPr>
          <a:xfrm>
            <a:off x="0" y="0"/>
            <a:ext cx="9144000" cy="2993366"/>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8" name="Rectangle 7"/>
          <p:cNvSpPr/>
          <p:nvPr userDrawn="1"/>
        </p:nvSpPr>
        <p:spPr>
          <a:xfrm>
            <a:off x="0" y="3174519"/>
            <a:ext cx="9144000" cy="327804"/>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9" name="Rectangle 8"/>
          <p:cNvSpPr/>
          <p:nvPr userDrawn="1"/>
        </p:nvSpPr>
        <p:spPr>
          <a:xfrm>
            <a:off x="0" y="3648970"/>
            <a:ext cx="9144000" cy="138023"/>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0" name="Rectangle 9"/>
          <p:cNvSpPr/>
          <p:nvPr userDrawn="1"/>
        </p:nvSpPr>
        <p:spPr>
          <a:xfrm>
            <a:off x="0" y="3916391"/>
            <a:ext cx="9144000" cy="45719"/>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nvGrpSpPr>
          <p:cNvPr id="11" name="Group 10"/>
          <p:cNvGrpSpPr/>
          <p:nvPr userDrawn="1"/>
        </p:nvGrpSpPr>
        <p:grpSpPr>
          <a:xfrm>
            <a:off x="88654" y="12213"/>
            <a:ext cx="7907251" cy="3467973"/>
            <a:chOff x="-1028119" y="544938"/>
            <a:chExt cx="9643677" cy="4229538"/>
          </a:xfrm>
        </p:grpSpPr>
        <p:sp>
          <p:nvSpPr>
            <p:cNvPr id="12" name="Oval 11"/>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3" name="Oval 12"/>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4" name="Oval 13"/>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5" name="Oval 14"/>
            <p:cNvSpPr/>
            <p:nvPr userDrawn="1"/>
          </p:nvSpPr>
          <p:spPr>
            <a:xfrm>
              <a:off x="-662408" y="230817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6" name="Oval 15"/>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7" name="Oval 16"/>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8" name="Oval 17"/>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19" name="Oval 18"/>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0" name="Oval 19"/>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1" name="Oval 20"/>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2" name="Oval 21"/>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3" name="Oval 22"/>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4" name="Oval 23"/>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5" name="Oval 24"/>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6" name="Oval 25"/>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7" name="Oval 26"/>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8" name="Oval 27"/>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29" name="Oval 28"/>
            <p:cNvSpPr/>
            <p:nvPr userDrawn="1"/>
          </p:nvSpPr>
          <p:spPr>
            <a:xfrm>
              <a:off x="4439766" y="851221"/>
              <a:ext cx="381787" cy="3817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0" name="Oval 29"/>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1" name="Oval 30"/>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2" name="Oval 31"/>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3" name="Oval 32"/>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93800" y="1558925"/>
            <a:ext cx="3622675" cy="4859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6405" y="1558925"/>
            <a:ext cx="3590395" cy="4859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CF4D067-4ADC-4E44-A8E1-EC6D134DA828}"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7F96F-1D34-4AD8-A324-DDD9B7126D3B}"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193800" y="1457320"/>
            <a:ext cx="3622675" cy="667811"/>
          </a:xfrm>
        </p:spPr>
        <p:txBody>
          <a:bodyPr anchor="ctr"/>
          <a:lstStyle>
            <a:lvl1pPr marL="0" marR="0" indent="0" algn="l" defTabSz="914400" rtl="0" eaLnBrk="1" fontAlgn="auto" latinLnBrk="0" hangingPunct="1">
              <a:lnSpc>
                <a:spcPct val="85000"/>
              </a:lnSpc>
              <a:spcBef>
                <a:spcPts val="400"/>
              </a:spcBef>
              <a:spcAft>
                <a:spcPts val="0"/>
              </a:spcAft>
              <a:buClr>
                <a:schemeClr val="accent4">
                  <a:lumMod val="20000"/>
                  <a:lumOff val="80000"/>
                </a:schemeClr>
              </a:buClr>
              <a:buSzTx/>
              <a:buFont typeface="Arial" pitchFamily="34" charset="0"/>
              <a:buNone/>
              <a:tabLst/>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85000"/>
              </a:lnSpc>
              <a:spcBef>
                <a:spcPts val="400"/>
              </a:spcBef>
              <a:spcAft>
                <a:spcPts val="0"/>
              </a:spcAft>
              <a:buClr>
                <a:schemeClr val="accent4">
                  <a:lumMod val="20000"/>
                  <a:lumOff val="80000"/>
                </a:schemeClr>
              </a:buClr>
              <a:buSzTx/>
              <a:buFont typeface="Arial" pitchFamily="34" charset="0"/>
              <a:buNone/>
              <a:tabLst/>
              <a:defRPr/>
            </a:pPr>
            <a:r>
              <a:rPr lang="en-US" smtClean="0"/>
              <a:t>Click to edit Master text styles</a:t>
            </a:r>
          </a:p>
        </p:txBody>
      </p:sp>
      <p:sp>
        <p:nvSpPr>
          <p:cNvPr id="4" name="Content Placeholder 3"/>
          <p:cNvSpPr>
            <a:spLocks noGrp="1"/>
          </p:cNvSpPr>
          <p:nvPr>
            <p:ph sz="half" idx="2"/>
          </p:nvPr>
        </p:nvSpPr>
        <p:spPr>
          <a:xfrm>
            <a:off x="1193800" y="2159000"/>
            <a:ext cx="3622675" cy="4259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68647" y="1457320"/>
            <a:ext cx="3624098" cy="667811"/>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68647" y="2159000"/>
            <a:ext cx="3624098" cy="4259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F4D067-4ADC-4E44-A8E1-EC6D134DA828}" type="datetimeFigureOut">
              <a:rPr lang="en-US" smtClean="0"/>
              <a:pPr/>
              <a:t>5/22/2015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7F96F-1D34-4AD8-A324-DDD9B7126D3B}"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F4D067-4ADC-4E44-A8E1-EC6D134DA828}" type="datetimeFigureOut">
              <a:rPr lang="en-US" smtClean="0"/>
              <a:pPr/>
              <a:t>5/22/2015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7F96F-1D34-4AD8-A324-DDD9B7126D3B}"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F4D067-4ADC-4E44-A8E1-EC6D134DA828}" type="datetimeFigureOut">
              <a:rPr lang="en-US" smtClean="0"/>
              <a:pPr/>
              <a:t>5/22/2015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7F96F-1D34-4AD8-A324-DDD9B7126D3B}"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media" Target="../media/media1.wm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ideo" Target="../media/media1.wm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Rippling Water Loop.wmv">
            <a:hlinkClick r:id="" action="ppaction://media"/>
          </p:cNvPr>
          <p:cNvPicPr>
            <a:picLocks noChangeAspect="1"/>
          </p:cNvPicPr>
          <p:nvPr>
            <a:videoFile r:link="rId14"/>
            <p:extLst>
              <p:ext uri="{DAA4B4D4-6D71-4841-9C94-3DE7FCFB9230}">
                <p14:media xmlns:p14="http://schemas.microsoft.com/office/powerpoint/2010/main" r:embed="rId13"/>
              </p:ext>
            </p:extLst>
          </p:nvPr>
        </p:nvPicPr>
        <p:blipFill>
          <a:blip r:embed="rId15"/>
          <a:stretch>
            <a:fillRect/>
          </a:stretch>
        </p:blipFill>
        <p:spPr>
          <a:xfrm>
            <a:off x="0" y="1337094"/>
            <a:ext cx="9144000" cy="5520906"/>
          </a:xfrm>
          <a:prstGeom prst="rect">
            <a:avLst/>
          </a:prstGeom>
        </p:spPr>
      </p:pic>
      <p:sp>
        <p:nvSpPr>
          <p:cNvPr id="8" name="Rectangle 7"/>
          <p:cNvSpPr/>
          <p:nvPr/>
        </p:nvSpPr>
        <p:spPr>
          <a:xfrm>
            <a:off x="0" y="0"/>
            <a:ext cx="9144000" cy="1371600"/>
          </a:xfrm>
          <a:prstGeom prst="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08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 name="Date Placeholder 3"/>
          <p:cNvSpPr>
            <a:spLocks noGrp="1"/>
          </p:cNvSpPr>
          <p:nvPr>
            <p:ph type="dt" sz="half" idx="2"/>
          </p:nvPr>
        </p:nvSpPr>
        <p:spPr>
          <a:xfrm>
            <a:off x="0" y="6598025"/>
            <a:ext cx="1143000" cy="304800"/>
          </a:xfrm>
          <a:prstGeom prst="rect">
            <a:avLst/>
          </a:prstGeom>
        </p:spPr>
        <p:txBody>
          <a:bodyPr vert="horz" lIns="91440" tIns="45720" rIns="91440" bIns="45720" rtlCol="0" anchor="b"/>
          <a:lstStyle>
            <a:lvl1pPr algn="l">
              <a:defRPr sz="900">
                <a:solidFill>
                  <a:schemeClr val="tx1">
                    <a:tint val="75000"/>
                  </a:schemeClr>
                </a:solidFill>
              </a:defRPr>
            </a:lvl1pPr>
          </a:lstStyle>
          <a:p>
            <a:fld id="{ACF4D067-4ADC-4E44-A8E1-EC6D134DA828}" type="datetimeFigureOut">
              <a:rPr lang="en-US" smtClean="0"/>
              <a:pPr/>
              <a:t>5/22/2015</a:t>
            </a:fld>
            <a:endParaRPr lang="en-US"/>
          </a:p>
        </p:txBody>
      </p:sp>
      <p:sp>
        <p:nvSpPr>
          <p:cNvPr id="5" name="Footer Placeholder 4"/>
          <p:cNvSpPr>
            <a:spLocks noGrp="1"/>
          </p:cNvSpPr>
          <p:nvPr>
            <p:ph type="ftr" sz="quarter" idx="3"/>
          </p:nvPr>
        </p:nvSpPr>
        <p:spPr>
          <a:xfrm>
            <a:off x="1219200" y="6598025"/>
            <a:ext cx="6705600" cy="304800"/>
          </a:xfrm>
          <a:prstGeom prst="rect">
            <a:avLst/>
          </a:prstGeom>
        </p:spPr>
        <p:txBody>
          <a:bodyPr vert="horz" lIns="91440" tIns="45720" rIns="91440" bIns="45720" rtlCol="0" anchor="b"/>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458200" y="6598025"/>
            <a:ext cx="609600" cy="304800"/>
          </a:xfrm>
          <a:prstGeom prst="rect">
            <a:avLst/>
          </a:prstGeom>
        </p:spPr>
        <p:txBody>
          <a:bodyPr vert="horz" lIns="91440" tIns="45720" rIns="91440" bIns="45720" rtlCol="0" anchor="b"/>
          <a:lstStyle>
            <a:lvl1pPr algn="r">
              <a:defRPr sz="900">
                <a:solidFill>
                  <a:schemeClr val="tx1">
                    <a:tint val="75000"/>
                  </a:schemeClr>
                </a:solidFill>
              </a:defRPr>
            </a:lvl1pPr>
          </a:lstStyle>
          <a:p>
            <a:fld id="{08A7F96F-1D34-4AD8-A324-DDD9B7126D3B}" type="slidenum">
              <a:rPr lang="en-US" smtClean="0"/>
              <a:pPr/>
              <a:t>‹#›</a:t>
            </a:fld>
            <a:endParaRPr lang="en-US"/>
          </a:p>
        </p:txBody>
      </p:sp>
      <p:grpSp>
        <p:nvGrpSpPr>
          <p:cNvPr id="76" name="Group 75"/>
          <p:cNvGrpSpPr/>
          <p:nvPr/>
        </p:nvGrpSpPr>
        <p:grpSpPr>
          <a:xfrm>
            <a:off x="0" y="-1"/>
            <a:ext cx="9144000" cy="1371601"/>
            <a:chOff x="0" y="-1"/>
            <a:chExt cx="9144000" cy="1371601"/>
          </a:xfrm>
        </p:grpSpPr>
        <p:sp>
          <p:nvSpPr>
            <p:cNvPr id="15" name="Freeform 5"/>
            <p:cNvSpPr>
              <a:spLocks/>
            </p:cNvSpPr>
            <p:nvPr userDrawn="1"/>
          </p:nvSpPr>
          <p:spPr bwMode="auto">
            <a:xfrm>
              <a:off x="0" y="-1"/>
              <a:ext cx="9144000" cy="789410"/>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6" name="Freeform 6"/>
            <p:cNvSpPr>
              <a:spLocks/>
            </p:cNvSpPr>
            <p:nvPr userDrawn="1"/>
          </p:nvSpPr>
          <p:spPr bwMode="auto">
            <a:xfrm>
              <a:off x="0" y="443056"/>
              <a:ext cx="9144000" cy="928544"/>
            </a:xfrm>
            <a:custGeom>
              <a:avLst/>
              <a:gdLst>
                <a:gd name="T0" fmla="*/ 2880 w 2880"/>
                <a:gd name="T1" fmla="*/ 226 h 469"/>
                <a:gd name="T2" fmla="*/ 2880 w 2880"/>
                <a:gd name="T3" fmla="*/ 469 h 469"/>
                <a:gd name="T4" fmla="*/ 2303 w 2880"/>
                <a:gd name="T5" fmla="*/ 197 h 469"/>
                <a:gd name="T6" fmla="*/ 1214 w 2880"/>
                <a:gd name="T7" fmla="*/ 337 h 469"/>
                <a:gd name="T8" fmla="*/ 0 w 2880"/>
                <a:gd name="T9" fmla="*/ 255 h 469"/>
                <a:gd name="T10" fmla="*/ 0 w 2880"/>
                <a:gd name="T11" fmla="*/ 80 h 469"/>
                <a:gd name="T12" fmla="*/ 1205 w 2880"/>
                <a:gd name="T13" fmla="*/ 309 h 469"/>
                <a:gd name="T14" fmla="*/ 2323 w 2880"/>
                <a:gd name="T15" fmla="*/ 6 h 469"/>
                <a:gd name="T16" fmla="*/ 288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2880" y="226"/>
                  </a:moveTo>
                  <a:cubicBezTo>
                    <a:pt x="2880" y="469"/>
                    <a:pt x="2880" y="469"/>
                    <a:pt x="2880" y="469"/>
                  </a:cubicBezTo>
                  <a:cubicBezTo>
                    <a:pt x="2880" y="469"/>
                    <a:pt x="2756" y="214"/>
                    <a:pt x="2303" y="197"/>
                  </a:cubicBezTo>
                  <a:cubicBezTo>
                    <a:pt x="1984" y="186"/>
                    <a:pt x="1688" y="291"/>
                    <a:pt x="1214" y="337"/>
                  </a:cubicBezTo>
                  <a:cubicBezTo>
                    <a:pt x="437" y="412"/>
                    <a:pt x="0" y="255"/>
                    <a:pt x="0" y="255"/>
                  </a:cubicBezTo>
                  <a:cubicBezTo>
                    <a:pt x="0" y="80"/>
                    <a:pt x="0" y="80"/>
                    <a:pt x="0" y="80"/>
                  </a:cubicBezTo>
                  <a:cubicBezTo>
                    <a:pt x="0" y="80"/>
                    <a:pt x="904" y="335"/>
                    <a:pt x="1205" y="309"/>
                  </a:cubicBezTo>
                  <a:cubicBezTo>
                    <a:pt x="1486" y="285"/>
                    <a:pt x="2001" y="11"/>
                    <a:pt x="2323" y="6"/>
                  </a:cubicBezTo>
                  <a:cubicBezTo>
                    <a:pt x="2645" y="0"/>
                    <a:pt x="2880" y="226"/>
                    <a:pt x="2880" y="226"/>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7" name="Freeform 7"/>
            <p:cNvSpPr>
              <a:spLocks/>
            </p:cNvSpPr>
            <p:nvPr userDrawn="1"/>
          </p:nvSpPr>
          <p:spPr bwMode="auto">
            <a:xfrm>
              <a:off x="0" y="227942"/>
              <a:ext cx="9144000" cy="927557"/>
            </a:xfrm>
            <a:custGeom>
              <a:avLst/>
              <a:gdLst>
                <a:gd name="T0" fmla="*/ 0 w 2880"/>
                <a:gd name="T1" fmla="*/ 226 h 469"/>
                <a:gd name="T2" fmla="*/ 0 w 2880"/>
                <a:gd name="T3" fmla="*/ 469 h 469"/>
                <a:gd name="T4" fmla="*/ 577 w 2880"/>
                <a:gd name="T5" fmla="*/ 197 h 469"/>
                <a:gd name="T6" fmla="*/ 1666 w 2880"/>
                <a:gd name="T7" fmla="*/ 336 h 469"/>
                <a:gd name="T8" fmla="*/ 2880 w 2880"/>
                <a:gd name="T9" fmla="*/ 254 h 469"/>
                <a:gd name="T10" fmla="*/ 2880 w 2880"/>
                <a:gd name="T11" fmla="*/ 79 h 469"/>
                <a:gd name="T12" fmla="*/ 1675 w 2880"/>
                <a:gd name="T13" fmla="*/ 308 h 469"/>
                <a:gd name="T14" fmla="*/ 557 w 2880"/>
                <a:gd name="T15" fmla="*/ 5 h 469"/>
                <a:gd name="T16" fmla="*/ 0 w 2880"/>
                <a:gd name="T17" fmla="*/ 22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0" h="469">
                  <a:moveTo>
                    <a:pt x="0" y="226"/>
                  </a:moveTo>
                  <a:cubicBezTo>
                    <a:pt x="0" y="469"/>
                    <a:pt x="0" y="469"/>
                    <a:pt x="0" y="469"/>
                  </a:cubicBezTo>
                  <a:cubicBezTo>
                    <a:pt x="0" y="469"/>
                    <a:pt x="124" y="213"/>
                    <a:pt x="577" y="197"/>
                  </a:cubicBezTo>
                  <a:cubicBezTo>
                    <a:pt x="896" y="185"/>
                    <a:pt x="1192" y="290"/>
                    <a:pt x="1666" y="336"/>
                  </a:cubicBezTo>
                  <a:cubicBezTo>
                    <a:pt x="2443" y="412"/>
                    <a:pt x="2880" y="254"/>
                    <a:pt x="2880" y="254"/>
                  </a:cubicBezTo>
                  <a:cubicBezTo>
                    <a:pt x="2880" y="79"/>
                    <a:pt x="2880" y="79"/>
                    <a:pt x="2880" y="79"/>
                  </a:cubicBezTo>
                  <a:cubicBezTo>
                    <a:pt x="2880" y="79"/>
                    <a:pt x="1976" y="334"/>
                    <a:pt x="1675" y="308"/>
                  </a:cubicBezTo>
                  <a:cubicBezTo>
                    <a:pt x="1395" y="284"/>
                    <a:pt x="879" y="11"/>
                    <a:pt x="557" y="5"/>
                  </a:cubicBezTo>
                  <a:cubicBezTo>
                    <a:pt x="235" y="0"/>
                    <a:pt x="0" y="226"/>
                    <a:pt x="0" y="226"/>
                  </a:cubicBezTo>
                  <a:close/>
                </a:path>
              </a:pathLst>
            </a:custGeom>
            <a:gradFill flip="none" rotWithShape="1">
              <a:gsLst>
                <a:gs pos="0">
                  <a:schemeClr val="tx1">
                    <a:alpha val="50000"/>
                  </a:schemeClr>
                </a:gs>
                <a:gs pos="35000">
                  <a:schemeClr val="tx1">
                    <a:alpha val="20000"/>
                  </a:schemeClr>
                </a:gs>
                <a:gs pos="100000">
                  <a:schemeClr val="tx1">
                    <a:alpha val="25000"/>
                  </a:schemeClr>
                </a:gs>
              </a:gsLst>
              <a:path path="circle">
                <a:fillToRect l="50000" t="50000" r="50000" b="50000"/>
              </a:path>
              <a:tileRect/>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20" name="Freeform 5"/>
          <p:cNvSpPr>
            <a:spLocks/>
          </p:cNvSpPr>
          <p:nvPr/>
        </p:nvSpPr>
        <p:spPr bwMode="auto">
          <a:xfrm>
            <a:off x="0" y="6515341"/>
            <a:ext cx="9144000" cy="351126"/>
          </a:xfrm>
          <a:custGeom>
            <a:avLst/>
            <a:gdLst>
              <a:gd name="T0" fmla="*/ 2880 w 2880"/>
              <a:gd name="T1" fmla="*/ 155 h 399"/>
              <a:gd name="T2" fmla="*/ 2880 w 2880"/>
              <a:gd name="T3" fmla="*/ 399 h 399"/>
              <a:gd name="T4" fmla="*/ 2285 w 2880"/>
              <a:gd name="T5" fmla="*/ 115 h 399"/>
              <a:gd name="T6" fmla="*/ 1228 w 2880"/>
              <a:gd name="T7" fmla="*/ 191 h 399"/>
              <a:gd name="T8" fmla="*/ 0 w 2880"/>
              <a:gd name="T9" fmla="*/ 125 h 399"/>
              <a:gd name="T10" fmla="*/ 0 w 2880"/>
              <a:gd name="T11" fmla="*/ 0 h 399"/>
              <a:gd name="T12" fmla="*/ 295 w 2880"/>
              <a:gd name="T13" fmla="*/ 90 h 399"/>
              <a:gd name="T14" fmla="*/ 1266 w 2880"/>
              <a:gd name="T15" fmla="*/ 163 h 399"/>
              <a:gd name="T16" fmla="*/ 2297 w 2880"/>
              <a:gd name="T17" fmla="*/ 14 h 399"/>
              <a:gd name="T18" fmla="*/ 2880 w 2880"/>
              <a:gd name="T19" fmla="*/ 15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399">
                <a:moveTo>
                  <a:pt x="2880" y="155"/>
                </a:moveTo>
                <a:cubicBezTo>
                  <a:pt x="2880" y="399"/>
                  <a:pt x="2880" y="399"/>
                  <a:pt x="2880" y="399"/>
                </a:cubicBezTo>
                <a:cubicBezTo>
                  <a:pt x="2880" y="399"/>
                  <a:pt x="2738" y="122"/>
                  <a:pt x="2285" y="115"/>
                </a:cubicBezTo>
                <a:cubicBezTo>
                  <a:pt x="1950" y="110"/>
                  <a:pt x="1693" y="116"/>
                  <a:pt x="1228" y="191"/>
                </a:cubicBezTo>
                <a:cubicBezTo>
                  <a:pt x="853" y="251"/>
                  <a:pt x="0" y="125"/>
                  <a:pt x="0" y="125"/>
                </a:cubicBezTo>
                <a:cubicBezTo>
                  <a:pt x="0" y="0"/>
                  <a:pt x="0" y="0"/>
                  <a:pt x="0" y="0"/>
                </a:cubicBezTo>
                <a:cubicBezTo>
                  <a:pt x="0" y="0"/>
                  <a:pt x="43" y="24"/>
                  <a:pt x="295" y="90"/>
                </a:cubicBezTo>
                <a:cubicBezTo>
                  <a:pt x="532" y="151"/>
                  <a:pt x="965" y="181"/>
                  <a:pt x="1266" y="163"/>
                </a:cubicBezTo>
                <a:cubicBezTo>
                  <a:pt x="1546" y="145"/>
                  <a:pt x="1975" y="18"/>
                  <a:pt x="2297" y="14"/>
                </a:cubicBezTo>
                <a:cubicBezTo>
                  <a:pt x="2619" y="10"/>
                  <a:pt x="2880" y="155"/>
                  <a:pt x="2880" y="155"/>
                </a:cubicBezTo>
                <a:close/>
              </a:path>
            </a:pathLst>
          </a:custGeom>
          <a:gradFill>
            <a:gsLst>
              <a:gs pos="0">
                <a:schemeClr val="tx1">
                  <a:alpha val="0"/>
                </a:schemeClr>
              </a:gs>
              <a:gs pos="35000">
                <a:schemeClr val="tx1">
                  <a:alpha val="20000"/>
                </a:schemeClr>
              </a:gs>
              <a:gs pos="100000">
                <a:schemeClr val="tx1">
                  <a:alpha val="50000"/>
                </a:schemeClr>
              </a:gs>
            </a:gsLst>
            <a:lin ang="16200000" scaled="1"/>
          </a:gradFill>
          <a:ln>
            <a:noFill/>
          </a:ln>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nvGrpSpPr>
          <p:cNvPr id="77" name="Group 76"/>
          <p:cNvGrpSpPr/>
          <p:nvPr/>
        </p:nvGrpSpPr>
        <p:grpSpPr>
          <a:xfrm>
            <a:off x="88654" y="12213"/>
            <a:ext cx="7907251" cy="6765122"/>
            <a:chOff x="88654" y="12213"/>
            <a:chExt cx="7907251" cy="6765122"/>
          </a:xfrm>
        </p:grpSpPr>
        <p:grpSp>
          <p:nvGrpSpPr>
            <p:cNvPr id="51" name="Group 50"/>
            <p:cNvGrpSpPr/>
            <p:nvPr userDrawn="1"/>
          </p:nvGrpSpPr>
          <p:grpSpPr>
            <a:xfrm>
              <a:off x="88654" y="12213"/>
              <a:ext cx="7907251" cy="3467973"/>
              <a:chOff x="-1028119" y="544938"/>
              <a:chExt cx="9643677" cy="4229538"/>
            </a:xfrm>
          </p:grpSpPr>
          <p:sp>
            <p:nvSpPr>
              <p:cNvPr id="39" name="Oval 38"/>
              <p:cNvSpPr/>
              <p:nvPr userDrawn="1"/>
            </p:nvSpPr>
            <p:spPr>
              <a:xfrm>
                <a:off x="-837875" y="3671650"/>
                <a:ext cx="699852" cy="699852"/>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4" name="Oval 33"/>
              <p:cNvSpPr/>
              <p:nvPr userDrawn="1"/>
            </p:nvSpPr>
            <p:spPr>
              <a:xfrm>
                <a:off x="-1028119" y="1478437"/>
                <a:ext cx="662409" cy="662409"/>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5" name="Oval 34"/>
              <p:cNvSpPr/>
              <p:nvPr userDrawn="1"/>
            </p:nvSpPr>
            <p:spPr>
              <a:xfrm>
                <a:off x="-1020479" y="782527"/>
                <a:ext cx="1109133" cy="110913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6" name="Oval 35"/>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7" name="Oval 36"/>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38" name="Oval 37"/>
              <p:cNvSpPr/>
              <p:nvPr userDrawn="1"/>
            </p:nvSpPr>
            <p:spPr>
              <a:xfrm>
                <a:off x="-788027" y="4263358"/>
                <a:ext cx="384745" cy="384745"/>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0" name="Oval 39"/>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1" name="Oval 40"/>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2" name="Oval 41"/>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3" name="Oval 42"/>
              <p:cNvSpPr/>
              <p:nvPr userDrawn="1"/>
            </p:nvSpPr>
            <p:spPr>
              <a:xfrm>
                <a:off x="-914400" y="26670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4" name="Oval 43"/>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5" name="Oval 44"/>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6" name="Oval 45"/>
              <p:cNvSpPr/>
              <p:nvPr userDrawn="1"/>
            </p:nvSpPr>
            <p:spPr>
              <a:xfrm>
                <a:off x="-819621" y="3602971"/>
                <a:ext cx="272692" cy="27269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7" name="Oval 46"/>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8" name="Oval 47"/>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49" name="Oval 48"/>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0" name="Oval 49"/>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0" name="Oval 69"/>
              <p:cNvSpPr/>
              <p:nvPr userDrawn="1"/>
            </p:nvSpPr>
            <p:spPr>
              <a:xfrm>
                <a:off x="4439766" y="851221"/>
                <a:ext cx="381787" cy="381787"/>
              </a:xfrm>
              <a:prstGeom prst="ellipse">
                <a:avLst/>
              </a:prstGeom>
              <a:gradFill flip="none" rotWithShape="1">
                <a:gsLst>
                  <a:gs pos="0">
                    <a:schemeClr val="accent4">
                      <a:tint val="50000"/>
                      <a:satMod val="300000"/>
                      <a:alpha val="4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1" name="Oval 70"/>
              <p:cNvSpPr/>
              <p:nvPr userDrawn="1"/>
            </p:nvSpPr>
            <p:spPr>
              <a:xfrm>
                <a:off x="3097462" y="1949900"/>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2" name="Oval 71"/>
              <p:cNvSpPr/>
              <p:nvPr userDrawn="1"/>
            </p:nvSpPr>
            <p:spPr>
              <a:xfrm>
                <a:off x="8489186" y="671310"/>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3" name="Oval 72"/>
              <p:cNvSpPr/>
              <p:nvPr userDrawn="1"/>
            </p:nvSpPr>
            <p:spPr>
              <a:xfrm>
                <a:off x="741735" y="948238"/>
                <a:ext cx="126372" cy="12637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74" name="Oval 73"/>
              <p:cNvSpPr/>
              <p:nvPr userDrawn="1"/>
            </p:nvSpPr>
            <p:spPr>
              <a:xfrm>
                <a:off x="2224237" y="628092"/>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grpSp>
          <p:nvGrpSpPr>
            <p:cNvPr id="52" name="Group 51"/>
            <p:cNvGrpSpPr/>
            <p:nvPr userDrawn="1"/>
          </p:nvGrpSpPr>
          <p:grpSpPr>
            <a:xfrm flipH="1">
              <a:off x="236002" y="3637911"/>
              <a:ext cx="886426" cy="3139424"/>
              <a:chOff x="-1028119" y="544938"/>
              <a:chExt cx="1194223" cy="4229538"/>
            </a:xfrm>
          </p:grpSpPr>
          <p:sp>
            <p:nvSpPr>
              <p:cNvPr id="53" name="Oval 52"/>
              <p:cNvSpPr/>
              <p:nvPr userDrawn="1"/>
            </p:nvSpPr>
            <p:spPr>
              <a:xfrm>
                <a:off x="-837875" y="3671650"/>
                <a:ext cx="699852" cy="699852"/>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4" name="Oval 53"/>
              <p:cNvSpPr/>
              <p:nvPr userDrawn="1"/>
            </p:nvSpPr>
            <p:spPr>
              <a:xfrm>
                <a:off x="-1028119" y="1478437"/>
                <a:ext cx="662409" cy="662409"/>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5" name="Oval 54"/>
              <p:cNvSpPr/>
              <p:nvPr userDrawn="1"/>
            </p:nvSpPr>
            <p:spPr>
              <a:xfrm>
                <a:off x="-1020479" y="782527"/>
                <a:ext cx="1109133" cy="1109133"/>
              </a:xfrm>
              <a:prstGeom prst="ellipse">
                <a:avLst/>
              </a:prstGeom>
              <a:gradFill flip="none" rotWithShape="1">
                <a:gsLst>
                  <a:gs pos="0">
                    <a:schemeClr val="accent4">
                      <a:tint val="50000"/>
                      <a:satMod val="300000"/>
                      <a:alpha val="5000"/>
                    </a:schemeClr>
                  </a:gs>
                  <a:gs pos="35000">
                    <a:schemeClr val="accent4">
                      <a:tint val="37000"/>
                      <a:satMod val="300000"/>
                      <a:alpha val="10000"/>
                    </a:schemeClr>
                  </a:gs>
                  <a:gs pos="100000">
                    <a:schemeClr val="tx1">
                      <a:alpha val="2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6" name="Oval 55"/>
              <p:cNvSpPr/>
              <p:nvPr userDrawn="1"/>
            </p:nvSpPr>
            <p:spPr>
              <a:xfrm>
                <a:off x="-662408" y="2308171"/>
                <a:ext cx="381787" cy="381787"/>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7" name="Oval 56"/>
              <p:cNvSpPr/>
              <p:nvPr userDrawn="1"/>
            </p:nvSpPr>
            <p:spPr>
              <a:xfrm>
                <a:off x="-365710" y="2650299"/>
                <a:ext cx="531814" cy="531814"/>
              </a:xfrm>
              <a:prstGeom prst="ellipse">
                <a:avLst/>
              </a:prstGeom>
              <a:gradFill flip="none" rotWithShape="1">
                <a:gsLst>
                  <a:gs pos="0">
                    <a:schemeClr val="accent4">
                      <a:tint val="50000"/>
                      <a:satMod val="300000"/>
                      <a:alpha val="50000"/>
                    </a:schemeClr>
                  </a:gs>
                  <a:gs pos="35000">
                    <a:schemeClr val="accent4">
                      <a:tint val="37000"/>
                      <a:satMod val="300000"/>
                      <a:alpha val="15000"/>
                    </a:schemeClr>
                  </a:gs>
                  <a:gs pos="100000">
                    <a:schemeClr val="tx1">
                      <a:alpha val="15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8" name="Oval 57"/>
              <p:cNvSpPr/>
              <p:nvPr userDrawn="1"/>
            </p:nvSpPr>
            <p:spPr>
              <a:xfrm>
                <a:off x="-788027" y="4263358"/>
                <a:ext cx="384745" cy="384745"/>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59" name="Oval 58"/>
              <p:cNvSpPr/>
              <p:nvPr userDrawn="1"/>
            </p:nvSpPr>
            <p:spPr>
              <a:xfrm>
                <a:off x="-673302" y="106680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0" name="Oval 59"/>
              <p:cNvSpPr/>
              <p:nvPr userDrawn="1"/>
            </p:nvSpPr>
            <p:spPr>
              <a:xfrm>
                <a:off x="-226176" y="3055740"/>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1" name="Oval 60"/>
              <p:cNvSpPr/>
              <p:nvPr userDrawn="1"/>
            </p:nvSpPr>
            <p:spPr>
              <a:xfrm>
                <a:off x="-353350" y="1665883"/>
                <a:ext cx="190360" cy="190360"/>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2" name="Oval 61"/>
              <p:cNvSpPr/>
              <p:nvPr userDrawn="1"/>
            </p:nvSpPr>
            <p:spPr>
              <a:xfrm>
                <a:off x="-914400" y="2667000"/>
                <a:ext cx="126373" cy="126373"/>
              </a:xfrm>
              <a:prstGeom prst="ellipse">
                <a:avLst/>
              </a:prstGeom>
              <a:gradFill flip="none" rotWithShape="1">
                <a:gsLst>
                  <a:gs pos="0">
                    <a:schemeClr val="accent4">
                      <a:tint val="50000"/>
                      <a:satMod val="300000"/>
                      <a:alpha val="10000"/>
                    </a:schemeClr>
                  </a:gs>
                  <a:gs pos="35000">
                    <a:schemeClr val="accent4">
                      <a:tint val="37000"/>
                      <a:satMod val="300000"/>
                      <a:alpha val="3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3" name="Oval 62"/>
              <p:cNvSpPr/>
              <p:nvPr userDrawn="1"/>
            </p:nvSpPr>
            <p:spPr>
              <a:xfrm>
                <a:off x="-851214" y="3111186"/>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4" name="Oval 63"/>
              <p:cNvSpPr/>
              <p:nvPr userDrawn="1"/>
            </p:nvSpPr>
            <p:spPr>
              <a:xfrm>
                <a:off x="-465912" y="258711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5" name="Oval 64"/>
              <p:cNvSpPr/>
              <p:nvPr userDrawn="1"/>
            </p:nvSpPr>
            <p:spPr>
              <a:xfrm>
                <a:off x="-819621" y="3602971"/>
                <a:ext cx="272692" cy="27269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6" name="Oval 65"/>
              <p:cNvSpPr/>
              <p:nvPr userDrawn="1"/>
            </p:nvSpPr>
            <p:spPr>
              <a:xfrm>
                <a:off x="-442946" y="544938"/>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7" name="Oval 66"/>
              <p:cNvSpPr/>
              <p:nvPr userDrawn="1"/>
            </p:nvSpPr>
            <p:spPr>
              <a:xfrm>
                <a:off x="-869469" y="723272"/>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8" name="Oval 67"/>
              <p:cNvSpPr/>
              <p:nvPr userDrawn="1"/>
            </p:nvSpPr>
            <p:spPr>
              <a:xfrm>
                <a:off x="-369735" y="3981318"/>
                <a:ext cx="63187" cy="63187"/>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sp>
            <p:nvSpPr>
              <p:cNvPr id="69" name="Oval 68"/>
              <p:cNvSpPr/>
              <p:nvPr userDrawn="1"/>
            </p:nvSpPr>
            <p:spPr>
              <a:xfrm>
                <a:off x="-306548" y="4648103"/>
                <a:ext cx="126373" cy="126373"/>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tx1">
                      <a:alpha val="74000"/>
                    </a:schemeClr>
                  </a:gs>
                </a:gsLst>
                <a:lin ang="18900000" scaled="1"/>
                <a:tileRect/>
              </a:gra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err="1" smtClean="0">
                  <a:solidFill>
                    <a:schemeClr val="tx1"/>
                  </a:solidFill>
                </a:endParaRPr>
              </a:p>
            </p:txBody>
          </p:sp>
        </p:grpSp>
      </p:grpSp>
      <p:sp>
        <p:nvSpPr>
          <p:cNvPr id="2" name="Title Placeholder 1"/>
          <p:cNvSpPr>
            <a:spLocks noGrp="1"/>
          </p:cNvSpPr>
          <p:nvPr>
            <p:ph type="title"/>
          </p:nvPr>
        </p:nvSpPr>
        <p:spPr>
          <a:xfrm>
            <a:off x="981217" y="198435"/>
            <a:ext cx="7705581"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93800" y="1558925"/>
            <a:ext cx="7492998" cy="4859336"/>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51" r:id="rId5"/>
    <p:sldLayoutId id="2147483652" r:id="rId6"/>
    <p:sldLayoutId id="2147483653" r:id="rId7"/>
    <p:sldLayoutId id="2147483654" r:id="rId8"/>
    <p:sldLayoutId id="2147483655" r:id="rId9"/>
    <p:sldLayoutId id="2147483656" r:id="rId10"/>
    <p:sldLayoutId id="2147483657" r:id="rId11"/>
  </p:sldLayoutIdLst>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97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childTnLst>
        </p:cTn>
      </p:par>
    </p:tnLst>
  </p:timing>
  <p:txStyles>
    <p:titleStyle>
      <a:lvl1pPr algn="l" defTabSz="914400" rtl="0" eaLnBrk="1" latinLnBrk="0" hangingPunct="1">
        <a:lnSpc>
          <a:spcPct val="80000"/>
        </a:lnSpc>
        <a:spcBef>
          <a:spcPct val="0"/>
        </a:spcBef>
        <a:buNone/>
        <a:defRPr sz="4400" kern="1200">
          <a:solidFill>
            <a:schemeClr val="accent4">
              <a:lumMod val="75000"/>
            </a:schemeClr>
          </a:solidFill>
          <a:latin typeface="+mj-lt"/>
          <a:ea typeface="+mj-ea"/>
          <a:cs typeface="+mj-cs"/>
        </a:defRPr>
      </a:lvl1pPr>
    </p:titleStyle>
    <p:bodyStyle>
      <a:lvl1pPr marL="342900" indent="-342900" algn="l" defTabSz="914400" rtl="0" eaLnBrk="1" latinLnBrk="0" hangingPunct="1">
        <a:lnSpc>
          <a:spcPct val="85000"/>
        </a:lnSpc>
        <a:spcBef>
          <a:spcPts val="400"/>
        </a:spcBef>
        <a:buClr>
          <a:schemeClr val="accent4">
            <a:lumMod val="20000"/>
            <a:lumOff val="80000"/>
          </a:schemeClr>
        </a:buClr>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lnSpc>
          <a:spcPct val="85000"/>
        </a:lnSpc>
        <a:spcBef>
          <a:spcPts val="50"/>
        </a:spcBef>
        <a:buClr>
          <a:schemeClr val="tx1"/>
        </a:buClr>
        <a:buFont typeface="Calibri"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85000"/>
        </a:lnSpc>
        <a:spcBef>
          <a:spcPts val="50"/>
        </a:spcBef>
        <a:buClr>
          <a:schemeClr val="tx1"/>
        </a:buClr>
        <a:buFont typeface="Calibri"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85000"/>
        </a:lnSpc>
        <a:spcBef>
          <a:spcPts val="50"/>
        </a:spcBef>
        <a:buClr>
          <a:schemeClr val="tx1"/>
        </a:buClr>
        <a:buFont typeface="Calibri"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Deep Sea Life</a:t>
            </a:r>
            <a:endParaRPr lang="en-US" dirty="0"/>
          </a:p>
        </p:txBody>
      </p:sp>
      <p:pic>
        <p:nvPicPr>
          <p:cNvPr id="3" name="Picture 2"/>
          <p:cNvPicPr>
            <a:picLocks noChangeAspect="1"/>
          </p:cNvPicPr>
          <p:nvPr/>
        </p:nvPicPr>
        <p:blipFill>
          <a:blip r:embed="rId3"/>
          <a:stretch>
            <a:fillRect/>
          </a:stretch>
        </p:blipFill>
        <p:spPr>
          <a:xfrm>
            <a:off x="1" y="4483683"/>
            <a:ext cx="9072562" cy="2498142"/>
          </a:xfrm>
          <a:prstGeom prst="rect">
            <a:avLst/>
          </a:prstGeom>
        </p:spPr>
      </p:pic>
      <p:pic>
        <p:nvPicPr>
          <p:cNvPr id="4" name="Picture 3"/>
          <p:cNvPicPr>
            <a:picLocks noChangeAspect="1"/>
          </p:cNvPicPr>
          <p:nvPr/>
        </p:nvPicPr>
        <p:blipFill>
          <a:blip r:embed="rId3"/>
          <a:stretch>
            <a:fillRect/>
          </a:stretch>
        </p:blipFill>
        <p:spPr>
          <a:xfrm>
            <a:off x="0" y="-1"/>
            <a:ext cx="9144000" cy="23573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Here</a:t>
            </a:r>
            <a:endParaRPr lang="en-US" dirty="0"/>
          </a:p>
        </p:txBody>
      </p:sp>
      <p:sp>
        <p:nvSpPr>
          <p:cNvPr id="3" name="Content Placeholder 2"/>
          <p:cNvSpPr>
            <a:spLocks noGrp="1"/>
          </p:cNvSpPr>
          <p:nvPr>
            <p:ph idx="1"/>
          </p:nvPr>
        </p:nvSpPr>
        <p:spPr/>
        <p:txBody>
          <a:bodyPr/>
          <a:lstStyle/>
          <a:p>
            <a:pPr marL="0" indent="0">
              <a:buNone/>
            </a:pPr>
            <a:r>
              <a:rPr lang="en-US" sz="800" b="1" dirty="0"/>
              <a:t>Deep-sea fish</a:t>
            </a:r>
            <a:r>
              <a:rPr lang="en-US" sz="800" dirty="0"/>
              <a:t> are fish that live in the darkness below the sunlit surface waters, that is below the epipelagic or photic zone of the sea. The </a:t>
            </a:r>
            <a:r>
              <a:rPr lang="en-US" sz="800" dirty="0" err="1"/>
              <a:t>lanternfish</a:t>
            </a:r>
            <a:r>
              <a:rPr lang="en-US" sz="800" dirty="0"/>
              <a:t> is, by far, the most common deep-sea fish. Other deep sea fish include the flashlight fish, </a:t>
            </a:r>
            <a:r>
              <a:rPr lang="en-US" sz="800" dirty="0" err="1"/>
              <a:t>cookiecutter</a:t>
            </a:r>
            <a:r>
              <a:rPr lang="en-US" sz="800" dirty="0"/>
              <a:t> shark, </a:t>
            </a:r>
            <a:r>
              <a:rPr lang="en-US" sz="800" dirty="0" err="1"/>
              <a:t>bristlemouths</a:t>
            </a:r>
            <a:r>
              <a:rPr lang="en-US" sz="800" dirty="0"/>
              <a:t>, anglerfish, and viperfish.</a:t>
            </a:r>
          </a:p>
          <a:p>
            <a:pPr marL="0" indent="0">
              <a:buNone/>
            </a:pPr>
            <a:r>
              <a:rPr lang="en-US" sz="800" dirty="0"/>
              <a:t>Only about 2% of known marine species inhabit the pelagic environment. This means that they live in the water </a:t>
            </a:r>
            <a:r>
              <a:rPr lang="en-US" sz="800" dirty="0" err="1"/>
              <a:t>columnas</a:t>
            </a:r>
            <a:r>
              <a:rPr lang="en-US" sz="800" dirty="0"/>
              <a:t> opposed to the benthic organisms that live in or on the sea floor. Deep-sea organisms generally inhabit bathypelagic (1000m-4000m deep) and abyssopelagic (4000m-6000m deep) zones. However, characteristics of deep-sea organisms, such as bioluminescence can be seen in the mesopelagic (200m-1000m deep) zone as well. The mesopelagic zone is the </a:t>
            </a:r>
            <a:r>
              <a:rPr lang="en-US" sz="800" dirty="0" err="1"/>
              <a:t>disphotic</a:t>
            </a:r>
            <a:r>
              <a:rPr lang="en-US" sz="800" dirty="0"/>
              <a:t> zone, meaning light there is minimal but still measurable. The oxygen minimum layer exists somewhere between a depth of 700m and 1000m deep depending on the place in the ocean. This area is also where nutrients are most abundant. The bathypelagic and abyssopelagic zones are aphotic, meaning that no light penetrates this area of the ocean. These zones make up about 75% of the inhabitable ocean space. </a:t>
            </a:r>
          </a:p>
          <a:p>
            <a:pPr marL="0" indent="0">
              <a:buNone/>
            </a:pPr>
            <a:r>
              <a:rPr lang="en-US" sz="800" dirty="0"/>
              <a:t>The epipelagic zone (0m-200m) is the area where light penetrates the water and photosynthesis occurs. This is also known as the photic zone. Because this typically extends only a few hundred meters below the water, the deep sea, about 90% of the ocean volume, is in darkness. The deep sea is also an extremely hostile environment, with temperatures that rarely exceed 3 °C and fall as low as -1.8 °C" (with the exception of hydrothermal vent ecosystems that can exceed 350 °C), low oxygen levels, and pressures between 20 and 1,000 atmospheres(between 2 and 100 </a:t>
            </a:r>
            <a:r>
              <a:rPr lang="en-US" sz="800" dirty="0" err="1"/>
              <a:t>megapascals</a:t>
            </a:r>
            <a:r>
              <a:rPr lang="en-US" sz="800" dirty="0"/>
              <a:t>)</a:t>
            </a:r>
          </a:p>
          <a:p>
            <a:pPr marL="0" indent="0">
              <a:buNone/>
            </a:pPr>
            <a:endParaRPr lang="en-US" dirty="0" smtClean="0"/>
          </a:p>
        </p:txBody>
      </p:sp>
      <p:pic>
        <p:nvPicPr>
          <p:cNvPr id="1026" name="Picture 2" descr="http://www.theghostbelow.org/img/elephantse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71764" flipH="1">
            <a:off x="3314697" y="2936171"/>
            <a:ext cx="5629275" cy="29527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Title Here</a:t>
            </a:r>
          </a:p>
        </p:txBody>
      </p:sp>
      <p:sp>
        <p:nvSpPr>
          <p:cNvPr id="3" name="Content Placeholder 2"/>
          <p:cNvSpPr>
            <a:spLocks noGrp="1"/>
          </p:cNvSpPr>
          <p:nvPr>
            <p:ph idx="1"/>
          </p:nvPr>
        </p:nvSpPr>
        <p:spPr/>
        <p:txBody>
          <a:bodyPr/>
          <a:lstStyle/>
          <a:p>
            <a:r>
              <a:rPr lang="en-US" sz="100" dirty="0"/>
              <a:t>Scale diagram of the layers of the pelagic zone</a:t>
            </a:r>
          </a:p>
          <a:p>
            <a:pPr marL="0" indent="0">
              <a:buNone/>
            </a:pPr>
            <a:r>
              <a:rPr lang="en-US" sz="490" dirty="0"/>
              <a:t>In the deep ocean, the waters extend far below the epipelagic zone, and support very different types of pelagic fishes adapted to living in these deeper zones. </a:t>
            </a:r>
          </a:p>
          <a:p>
            <a:pPr marL="0" indent="0">
              <a:buNone/>
            </a:pPr>
            <a:r>
              <a:rPr lang="en-US" sz="490" dirty="0"/>
              <a:t>In deep water, marine snow is a continuous shower of mostly organic detritus falling from the upper layers of the water column. Its origin lies in activities within the productive photic zone. Marine snow includes dead or dying plankton, </a:t>
            </a:r>
            <a:r>
              <a:rPr lang="en-US" sz="490" dirty="0" err="1"/>
              <a:t>protists</a:t>
            </a:r>
            <a:r>
              <a:rPr lang="en-US" sz="490" dirty="0"/>
              <a:t> (diatoms), fecal matter, sand, soot and other inorganic dust. The "snowflakes" grow over time and may reach several </a:t>
            </a:r>
            <a:r>
              <a:rPr lang="en-US" sz="490" dirty="0" err="1"/>
              <a:t>centimetres</a:t>
            </a:r>
            <a:r>
              <a:rPr lang="en-US" sz="490" dirty="0"/>
              <a:t> in diameter, travelling for weeks before reaching the ocean floor. However, most organic components of marine snow are consumed by microbes, zooplankton and other filter-feeding animals within the first 1,000 </a:t>
            </a:r>
            <a:r>
              <a:rPr lang="en-US" sz="490" dirty="0" err="1"/>
              <a:t>metres</a:t>
            </a:r>
            <a:r>
              <a:rPr lang="en-US" sz="490" dirty="0"/>
              <a:t> of their journey, that is, within the epipelagic zone. In this way marine snow may be considered the foundation of deep-sea mesopelagic and benthic ecosystems: As sunlight cannot reach them, deep-sea organisms rely heavily on marine snow as an energy source.</a:t>
            </a:r>
          </a:p>
          <a:p>
            <a:pPr marL="0" indent="0">
              <a:buNone/>
            </a:pPr>
            <a:r>
              <a:rPr lang="en-US" sz="490" dirty="0"/>
              <a:t>Some deep-sea pelagic groups, such as the </a:t>
            </a:r>
            <a:r>
              <a:rPr lang="en-US" sz="490" dirty="0" err="1"/>
              <a:t>lanternfish</a:t>
            </a:r>
            <a:r>
              <a:rPr lang="en-US" sz="490" dirty="0"/>
              <a:t>, </a:t>
            </a:r>
            <a:r>
              <a:rPr lang="en-US" sz="490" dirty="0" err="1"/>
              <a:t>ridgehead</a:t>
            </a:r>
            <a:r>
              <a:rPr lang="en-US" sz="490" dirty="0"/>
              <a:t>, marine </a:t>
            </a:r>
            <a:r>
              <a:rPr lang="en-US" sz="490" dirty="0" err="1"/>
              <a:t>hatchetfish</a:t>
            </a:r>
            <a:r>
              <a:rPr lang="en-US" sz="490" dirty="0"/>
              <a:t>, and </a:t>
            </a:r>
            <a:r>
              <a:rPr lang="en-US" sz="490" dirty="0" err="1"/>
              <a:t>lightfish</a:t>
            </a:r>
            <a:r>
              <a:rPr lang="en-US" sz="490" dirty="0"/>
              <a:t> families are sometimes </a:t>
            </a:r>
            <a:r>
              <a:rPr lang="en-US" sz="490" dirty="0" err="1"/>
              <a:t>termed</a:t>
            </a:r>
            <a:r>
              <a:rPr lang="en-US" sz="490" i="1" dirty="0" err="1"/>
              <a:t>pseudoceanic</a:t>
            </a:r>
            <a:r>
              <a:rPr lang="en-US" sz="490" dirty="0"/>
              <a:t> because, rather than having an even distribution in open water, they occur in significantly higher abundances around structural oases, notably seamounts and over continental slopes. The phenomenon is explained by the likewise abundance of prey species which are also attracted to the structures.</a:t>
            </a:r>
          </a:p>
          <a:p>
            <a:pPr marL="0" indent="0">
              <a:buNone/>
            </a:pPr>
            <a:r>
              <a:rPr lang="en-US" sz="490" dirty="0"/>
              <a:t>Hydrostatic pressure increases by 1 atmosphere for every 10m in depth. Deep-sea organisms have the same pressure within their bodies as is exerted on them from the outside, so they are not crushed by the extreme pressure. Their high internal pressure, however, results in the reduced fluidity of their membranes because molecules are squeezed together. Fluidity in cell membranes increases efficiency of biological functions, most importantly the production of proteins, so organisms have adapted to this circumstance by increasing the proportion of unsaturated fatty acids in the lipids of the cell membranes. In addition to differences in internal pressure, these organisms have developed a different balance between their metabolic reactions from those organisms that live in the epipelagic zone. David Wharton, author of Life at the Limits: Organisms in Extreme Environments notes, "Biochemical reactions are accompanied by changes in volume. If a reaction results in an increase in volume, it will be inhibited by pressure, whereas, if it is associated with a decrease in volume, it will be enhanced". This means that their metabolic processes must ultimately decrease the volume of the organism to some degree.</a:t>
            </a:r>
          </a:p>
          <a:p>
            <a:pPr marL="0" indent="0">
              <a:buNone/>
            </a:pPr>
            <a:r>
              <a:rPr lang="en-US" sz="490" dirty="0"/>
              <a:t> </a:t>
            </a:r>
          </a:p>
          <a:p>
            <a:pPr marL="0" indent="0">
              <a:buNone/>
            </a:pPr>
            <a:r>
              <a:rPr lang="en-US" sz="490" dirty="0"/>
              <a:t>Most fish that have evolved in this harsh environment are not capable of surviving in laboratory conditions, and attempts to keep them in captivity have led to their deaths. Deep-sea organisms contain gas-filled spaces (vacuoles). Gas is compressed under high pressure and expands under low pressure. Because of this, these organisms have been known to blow up if they come to the surface. Other complications arise from nitrogen narcosis</a:t>
            </a:r>
            <a:r>
              <a:rPr lang="en-US" sz="490" baseline="30000" dirty="0"/>
              <a:t> </a:t>
            </a:r>
            <a:r>
              <a:rPr lang="en-US" sz="490" dirty="0"/>
              <a:t>and decompression sickness, which also occur in humans. Nitrogen narcosis occurs because the absorption of gases in the blood, especially nitrogen, increase at greater depths. The result is similar to drunkenness. Decompression sickness occurs when excess gases cannot be removed from the blood stream fast enough when an organism rises in the water column. The decreased pressure makes the gases expand and small bubbles of nitrogen form in the blood stream as well as tissues. The result of this can be bone damage, extreme pain, physical debilitation, and even death. </a:t>
            </a:r>
          </a:p>
          <a:p>
            <a:pPr marL="0" indent="0">
              <a:buNone/>
            </a:pPr>
            <a:r>
              <a:rPr lang="en-US" sz="490" dirty="0"/>
              <a:t>This can be seen in the case of a frilled shark found in shallow waters near Japan. Frilled sharks usually live at a depth of 1,500 </a:t>
            </a:r>
            <a:r>
              <a:rPr lang="en-US" sz="490" dirty="0" err="1"/>
              <a:t>metres</a:t>
            </a:r>
            <a:r>
              <a:rPr lang="en-US" sz="490" dirty="0"/>
              <a:t>, and when this specimen was transferred to a marine park it died within a few hours. For this reason little is known about them, as there are limits to the amount of useful research that can be carried out on dead specimens, and deep-sea exploratory equipment is very expensive. As such, many species are known only to scientists and only by scientific names.</a:t>
            </a:r>
            <a:endParaRPr lang="en-US" sz="490" dirty="0"/>
          </a:p>
        </p:txBody>
      </p:sp>
      <p:pic>
        <p:nvPicPr>
          <p:cNvPr id="2050" name="Picture 2" descr="http://www.clmeproject.org/images/caseb_0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064399" flipH="1">
            <a:off x="1857373" y="3400426"/>
            <a:ext cx="5262303" cy="2797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733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Title Here</a:t>
            </a:r>
          </a:p>
        </p:txBody>
      </p:sp>
      <p:sp>
        <p:nvSpPr>
          <p:cNvPr id="3" name="Content Placeholder 2"/>
          <p:cNvSpPr>
            <a:spLocks noGrp="1"/>
          </p:cNvSpPr>
          <p:nvPr>
            <p:ph idx="1"/>
          </p:nvPr>
        </p:nvSpPr>
        <p:spPr/>
        <p:txBody>
          <a:bodyPr/>
          <a:lstStyle/>
          <a:p>
            <a:r>
              <a:rPr lang="en-US" dirty="0"/>
              <a:t>Placeholder text 1</a:t>
            </a:r>
          </a:p>
          <a:p>
            <a:r>
              <a:rPr lang="en-US" dirty="0"/>
              <a:t>Placeholder text 2</a:t>
            </a:r>
          </a:p>
          <a:p>
            <a:r>
              <a:rPr lang="en-US" dirty="0"/>
              <a:t>Placeholder text 3</a:t>
            </a:r>
          </a:p>
        </p:txBody>
      </p:sp>
      <p:pic>
        <p:nvPicPr>
          <p:cNvPr id="3074" name="Picture 2" descr="http://www.thejuliagroup.com/blog/wp-content/uploads/2013/05/uglyFis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28625" y="3343276"/>
            <a:ext cx="7943850" cy="329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797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Section divider layout</a:t>
            </a:r>
            <a:endParaRPr lang="en-US" dirty="0"/>
          </a:p>
        </p:txBody>
      </p:sp>
      <p:sp>
        <p:nvSpPr>
          <p:cNvPr id="6" name="Text Placeholder 5"/>
          <p:cNvSpPr>
            <a:spLocks noGrp="1"/>
          </p:cNvSpPr>
          <p:nvPr>
            <p:ph type="body" idx="1"/>
          </p:nvPr>
        </p:nvSpPr>
        <p:spPr/>
        <p:txBody>
          <a:bodyPr/>
          <a:lstStyle/>
          <a:p>
            <a:r>
              <a:rPr lang="en-US" dirty="0" smtClean="0"/>
              <a:t>Subtitle Here</a:t>
            </a:r>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33- Rippling Wa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pPr>
      <a:bodyPr rtlCol="0" anchor="ctr"/>
      <a:lstStyle>
        <a:defPPr algn="ctr">
          <a:defRPr sz="2000" dirty="0" smtClean="0">
            <a:solidFill>
              <a:schemeClr val="bg1"/>
            </a:solidFill>
          </a:defRPr>
        </a:defPPr>
      </a:lstStyle>
      <a:style>
        <a:lnRef idx="1">
          <a:schemeClr val="accent4"/>
        </a:lnRef>
        <a:fillRef idx="2">
          <a:schemeClr val="accent4"/>
        </a:fillRef>
        <a:effectRef idx="1">
          <a:schemeClr val="accent4"/>
        </a:effectRef>
        <a:fontRef idx="minor">
          <a:schemeClr val="dk1"/>
        </a:fontRef>
      </a:style>
    </a:spDef>
    <a:lnDef>
      <a:spPr>
        <a:ln/>
      </a:spPr>
      <a:bodyPr/>
      <a:lstStyle/>
      <a:style>
        <a:lnRef idx="3">
          <a:schemeClr val="accent4"/>
        </a:lnRef>
        <a:fillRef idx="0">
          <a:schemeClr val="accent4"/>
        </a:fillRef>
        <a:effectRef idx="2">
          <a:schemeClr val="accent4"/>
        </a:effectRef>
        <a:fontRef idx="minor">
          <a:schemeClr val="tx1"/>
        </a:fontRef>
      </a:style>
    </a:lnDef>
    <a:txDef>
      <a:spPr>
        <a:noFill/>
      </a:spPr>
      <a:bodyPr wrap="square" rtlCol="0">
        <a:spAutoFit/>
      </a:bodyPr>
      <a:lstStyle>
        <a:defPPr algn="ct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9147774-C42B-4BF8-828B-1E2C39A133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Rippling water slide background (with video)</Template>
  <TotalTime>0</TotalTime>
  <Words>137</Words>
  <Application>Microsoft Office PowerPoint</Application>
  <PresentationFormat>On-screen Show (4:3)</PresentationFormat>
  <Paragraphs>40</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Trebuchet MS</vt:lpstr>
      <vt:lpstr>33- Rippling Water</vt:lpstr>
      <vt:lpstr>Deep Sea Life</vt:lpstr>
      <vt:lpstr>Title Here</vt:lpstr>
      <vt:lpstr>Title Here</vt:lpstr>
      <vt:lpstr>Title Here</vt:lpstr>
      <vt:lpstr>Section divider layout</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2015-05-20T15:05:34Z</dcterms:created>
  <dcterms:modified xsi:type="dcterms:W3CDTF">2015-05-22T15:09:48Z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TC027415269991</vt:lpwstr>
  </property>
</Properties>
</file>